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60" r:id="rId4"/>
    <p:sldId id="285" r:id="rId5"/>
    <p:sldId id="259" r:id="rId6"/>
    <p:sldId id="261" r:id="rId7"/>
    <p:sldId id="270" r:id="rId8"/>
    <p:sldId id="263" r:id="rId9"/>
    <p:sldId id="264" r:id="rId10"/>
    <p:sldId id="265" r:id="rId11"/>
    <p:sldId id="267" r:id="rId12"/>
    <p:sldId id="275" r:id="rId13"/>
    <p:sldId id="273" r:id="rId14"/>
    <p:sldId id="274" r:id="rId15"/>
    <p:sldId id="276" r:id="rId16"/>
    <p:sldId id="277" r:id="rId17"/>
    <p:sldId id="278" r:id="rId18"/>
    <p:sldId id="279" r:id="rId19"/>
    <p:sldId id="280" r:id="rId20"/>
    <p:sldId id="281" r:id="rId21"/>
    <p:sldId id="283" r:id="rId22"/>
    <p:sldId id="282" r:id="rId23"/>
    <p:sldId id="287" r:id="rId24"/>
    <p:sldId id="288" r:id="rId25"/>
    <p:sldId id="286" r:id="rId26"/>
    <p:sldId id="289" r:id="rId27"/>
    <p:sldId id="291" r:id="rId28"/>
    <p:sldId id="293" r:id="rId29"/>
    <p:sldId id="290" r:id="rId30"/>
    <p:sldId id="294" r:id="rId31"/>
    <p:sldId id="295" r:id="rId32"/>
    <p:sldId id="28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00C"/>
    <a:srgbClr val="55A327"/>
    <a:srgbClr val="33F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44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en\Documents\Masters16_17\Winter2017\CISC870\Presentation\CrispBehavio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en\Documents\Masters16_17\Winter2017\CISC870\Presentation\CrispBehavior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en\Documents\Masters16_17\Winter2017\CISC870\Presentation\CrispBehavior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Wall following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Wall following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Sheet1!$B$2:$H$2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numCache>
            </c:numRef>
          </c:xVal>
          <c:yVal>
            <c:numRef>
              <c:f>Sheet1!$B$3:$H$3</c:f>
              <c:numCache>
                <c:formatCode>General</c:formatCode>
                <c:ptCount val="7"/>
                <c:pt idx="0">
                  <c:v>1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8942728"/>
        <c:axId val="118943120"/>
      </c:scatterChart>
      <c:valAx>
        <c:axId val="118942728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18943120"/>
        <c:crosses val="autoZero"/>
        <c:crossBetween val="midCat"/>
      </c:valAx>
      <c:valAx>
        <c:axId val="11894312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942728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Gap passing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Gap passing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Sheet1!$B$2:$H$2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numCache>
            </c:numRef>
          </c:xVal>
          <c:yVal>
            <c:numRef>
              <c:f>Sheet1!$B$4:$H$4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1258240"/>
        <c:axId val="121256672"/>
      </c:scatterChart>
      <c:valAx>
        <c:axId val="121258240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21256672"/>
        <c:crosses val="autoZero"/>
        <c:crossBetween val="midCat"/>
      </c:valAx>
      <c:valAx>
        <c:axId val="12125667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258240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Turning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Sheet1!$A$5</c:f>
              <c:strCache>
                <c:ptCount val="1"/>
                <c:pt idx="0">
                  <c:v>Turning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Sheet1!$B$2:$H$2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numCache>
            </c:numRef>
          </c:xVal>
          <c:yVal>
            <c:numRef>
              <c:f>Sheet1!$B$5:$H$5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</c:v>
                </c:pt>
                <c:pt idx="6">
                  <c:v>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1261376"/>
        <c:axId val="121257848"/>
      </c:scatterChart>
      <c:valAx>
        <c:axId val="121261376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21257848"/>
        <c:crosses val="autoZero"/>
        <c:crossBetween val="midCat"/>
      </c:valAx>
      <c:valAx>
        <c:axId val="121257848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261376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ABD8C2-ECD7-44C8-A169-433125DF831B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FED4858F-3A5F-4FFC-A4B4-EBC382B7508A}">
      <dgm:prSet phldrT="[Text]"/>
      <dgm:spPr>
        <a:solidFill>
          <a:srgbClr val="FFFF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Perception</a:t>
          </a:r>
          <a:endParaRPr lang="en-CA" dirty="0">
            <a:solidFill>
              <a:schemeClr val="tx1"/>
            </a:solidFill>
          </a:endParaRPr>
        </a:p>
      </dgm:t>
    </dgm:pt>
    <dgm:pt modelId="{793BF874-892E-426B-B5A0-0BCCB3D96306}" type="parTrans" cxnId="{8D74A554-B8FE-4956-ADBD-7B42E3BB37A1}">
      <dgm:prSet/>
      <dgm:spPr/>
      <dgm:t>
        <a:bodyPr/>
        <a:lstStyle/>
        <a:p>
          <a:endParaRPr lang="en-CA"/>
        </a:p>
      </dgm:t>
    </dgm:pt>
    <dgm:pt modelId="{33CACE29-13FD-4E7C-99A4-3E9AFE0D4851}" type="sibTrans" cxnId="{8D74A554-B8FE-4956-ADBD-7B42E3BB37A1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1D5DB712-C9B0-4D4A-8792-D77914325DF1}">
      <dgm:prSet phldrT="[Text]"/>
      <dgm:spPr>
        <a:solidFill>
          <a:srgbClr val="FF0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Modelling</a:t>
          </a:r>
          <a:endParaRPr lang="en-CA" dirty="0">
            <a:solidFill>
              <a:schemeClr val="tx1"/>
            </a:solidFill>
          </a:endParaRPr>
        </a:p>
      </dgm:t>
    </dgm:pt>
    <dgm:pt modelId="{2D8E58C1-4CA9-4826-B5D3-ECAED8347780}" type="parTrans" cxnId="{CCB633A2-C6D7-4535-AEDF-7DB075058558}">
      <dgm:prSet/>
      <dgm:spPr/>
      <dgm:t>
        <a:bodyPr/>
        <a:lstStyle/>
        <a:p>
          <a:endParaRPr lang="en-CA"/>
        </a:p>
      </dgm:t>
    </dgm:pt>
    <dgm:pt modelId="{9A3C1EC4-8C6D-47F7-8B2F-5C6876753BA9}" type="sibTrans" cxnId="{CCB633A2-C6D7-4535-AEDF-7DB075058558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05BFE8FB-0B9D-4C29-8E88-058E49DACC04}">
      <dgm:prSet phldrT="[Text]"/>
      <dgm:spPr>
        <a:solidFill>
          <a:srgbClr val="7030A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Behavior</a:t>
          </a:r>
          <a:endParaRPr lang="en-CA" dirty="0">
            <a:solidFill>
              <a:schemeClr val="tx1"/>
            </a:solidFill>
          </a:endParaRPr>
        </a:p>
      </dgm:t>
    </dgm:pt>
    <dgm:pt modelId="{B29BBF60-60FA-4FE7-818A-FBD0B67D3F7A}" type="parTrans" cxnId="{FCB2B024-99A1-4418-8CE3-40B6DCE715B8}">
      <dgm:prSet/>
      <dgm:spPr/>
      <dgm:t>
        <a:bodyPr/>
        <a:lstStyle/>
        <a:p>
          <a:endParaRPr lang="en-CA"/>
        </a:p>
      </dgm:t>
    </dgm:pt>
    <dgm:pt modelId="{1A5CA231-4C76-4E57-9B90-763D82E92A89}" type="sibTrans" cxnId="{FCB2B024-99A1-4418-8CE3-40B6DCE715B8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C081881B-63F2-4342-92AA-737609B11631}">
      <dgm:prSet phldrT="[Text]" custT="1"/>
      <dgm:spPr>
        <a:ln w="38100"/>
      </dgm:spPr>
      <dgm:t>
        <a:bodyPr/>
        <a:lstStyle/>
        <a:p>
          <a:r>
            <a:rPr lang="en-US" sz="1400" dirty="0" smtClean="0">
              <a:solidFill>
                <a:schemeClr val="tx1"/>
              </a:solidFill>
            </a:rPr>
            <a:t>Environment</a:t>
          </a:r>
          <a:endParaRPr lang="en-CA" sz="1400" dirty="0">
            <a:solidFill>
              <a:schemeClr val="tx1"/>
            </a:solidFill>
          </a:endParaRPr>
        </a:p>
      </dgm:t>
    </dgm:pt>
    <dgm:pt modelId="{5D2D7081-9684-4207-BF2F-7A9865FC4A10}" type="parTrans" cxnId="{035D3D7E-5AA9-4159-A6F8-4299A10B95C1}">
      <dgm:prSet/>
      <dgm:spPr/>
      <dgm:t>
        <a:bodyPr/>
        <a:lstStyle/>
        <a:p>
          <a:endParaRPr lang="en-CA"/>
        </a:p>
      </dgm:t>
    </dgm:pt>
    <dgm:pt modelId="{69822BE4-AC63-4FF1-9D38-4D1C0EED27F2}" type="sibTrans" cxnId="{035D3D7E-5AA9-4159-A6F8-4299A10B95C1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64F1BD1E-66F8-432E-BE4C-0EB0DE5CE1CC}" type="pres">
      <dgm:prSet presAssocID="{64ABD8C2-ECD7-44C8-A169-433125DF831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CA"/>
        </a:p>
      </dgm:t>
    </dgm:pt>
    <dgm:pt modelId="{3E07DE7D-718B-4CB2-AA2E-D23982A932D1}" type="pres">
      <dgm:prSet presAssocID="{FED4858F-3A5F-4FFC-A4B4-EBC382B7508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A6425ED0-4AD6-4766-B373-36CCA0A67A1C}" type="pres">
      <dgm:prSet presAssocID="{33CACE29-13FD-4E7C-99A4-3E9AFE0D4851}" presName="sibTrans" presStyleLbl="sibTrans2D1" presStyleIdx="0" presStyleCnt="4"/>
      <dgm:spPr/>
      <dgm:t>
        <a:bodyPr/>
        <a:lstStyle/>
        <a:p>
          <a:endParaRPr lang="en-CA"/>
        </a:p>
      </dgm:t>
    </dgm:pt>
    <dgm:pt modelId="{7E94931B-8046-4F8C-935E-4660A85BB752}" type="pres">
      <dgm:prSet presAssocID="{33CACE29-13FD-4E7C-99A4-3E9AFE0D4851}" presName="connectorText" presStyleLbl="sibTrans2D1" presStyleIdx="0" presStyleCnt="4"/>
      <dgm:spPr/>
      <dgm:t>
        <a:bodyPr/>
        <a:lstStyle/>
        <a:p>
          <a:endParaRPr lang="en-CA"/>
        </a:p>
      </dgm:t>
    </dgm:pt>
    <dgm:pt modelId="{742E0124-C599-4FD8-B389-2B6687B801F2}" type="pres">
      <dgm:prSet presAssocID="{1D5DB712-C9B0-4D4A-8792-D77914325DF1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197B806-8927-42F9-8DB2-C11F205F4A6F}" type="pres">
      <dgm:prSet presAssocID="{9A3C1EC4-8C6D-47F7-8B2F-5C6876753BA9}" presName="sibTrans" presStyleLbl="sibTrans2D1" presStyleIdx="1" presStyleCnt="4"/>
      <dgm:spPr/>
      <dgm:t>
        <a:bodyPr/>
        <a:lstStyle/>
        <a:p>
          <a:endParaRPr lang="en-CA"/>
        </a:p>
      </dgm:t>
    </dgm:pt>
    <dgm:pt modelId="{23FADA5C-AB27-4563-8D37-04B6B1CBD4E6}" type="pres">
      <dgm:prSet presAssocID="{9A3C1EC4-8C6D-47F7-8B2F-5C6876753BA9}" presName="connectorText" presStyleLbl="sibTrans2D1" presStyleIdx="1" presStyleCnt="4"/>
      <dgm:spPr/>
      <dgm:t>
        <a:bodyPr/>
        <a:lstStyle/>
        <a:p>
          <a:endParaRPr lang="en-CA"/>
        </a:p>
      </dgm:t>
    </dgm:pt>
    <dgm:pt modelId="{F84A86B9-CC84-424B-A766-589E39F5C2D0}" type="pres">
      <dgm:prSet presAssocID="{05BFE8FB-0B9D-4C29-8E88-058E49DACC04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DF42EA79-37AD-4DDD-9377-AC78D2F8F9EA}" type="pres">
      <dgm:prSet presAssocID="{1A5CA231-4C76-4E57-9B90-763D82E92A89}" presName="sibTrans" presStyleLbl="sibTrans2D1" presStyleIdx="2" presStyleCnt="4"/>
      <dgm:spPr/>
      <dgm:t>
        <a:bodyPr/>
        <a:lstStyle/>
        <a:p>
          <a:endParaRPr lang="en-CA"/>
        </a:p>
      </dgm:t>
    </dgm:pt>
    <dgm:pt modelId="{A7BEECEB-CC77-4E7C-9F83-321206BE987C}" type="pres">
      <dgm:prSet presAssocID="{1A5CA231-4C76-4E57-9B90-763D82E92A89}" presName="connectorText" presStyleLbl="sibTrans2D1" presStyleIdx="2" presStyleCnt="4"/>
      <dgm:spPr/>
      <dgm:t>
        <a:bodyPr/>
        <a:lstStyle/>
        <a:p>
          <a:endParaRPr lang="en-CA"/>
        </a:p>
      </dgm:t>
    </dgm:pt>
    <dgm:pt modelId="{5BB2CD4B-EEB5-4212-BE20-C511F883E88B}" type="pres">
      <dgm:prSet presAssocID="{C081881B-63F2-4342-92AA-737609B1163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3E506C34-CAA5-4218-8AA9-920979CC52E7}" type="pres">
      <dgm:prSet presAssocID="{69822BE4-AC63-4FF1-9D38-4D1C0EED27F2}" presName="sibTrans" presStyleLbl="sibTrans2D1" presStyleIdx="3" presStyleCnt="4"/>
      <dgm:spPr/>
      <dgm:t>
        <a:bodyPr/>
        <a:lstStyle/>
        <a:p>
          <a:endParaRPr lang="en-CA"/>
        </a:p>
      </dgm:t>
    </dgm:pt>
    <dgm:pt modelId="{A468823B-CC0A-4DED-9FBD-908CB895071B}" type="pres">
      <dgm:prSet presAssocID="{69822BE4-AC63-4FF1-9D38-4D1C0EED27F2}" presName="connectorText" presStyleLbl="sibTrans2D1" presStyleIdx="3" presStyleCnt="4"/>
      <dgm:spPr/>
      <dgm:t>
        <a:bodyPr/>
        <a:lstStyle/>
        <a:p>
          <a:endParaRPr lang="en-CA"/>
        </a:p>
      </dgm:t>
    </dgm:pt>
  </dgm:ptLst>
  <dgm:cxnLst>
    <dgm:cxn modelId="{DE00C0E2-C030-4C83-A3B0-200D281CDACA}" type="presOf" srcId="{33CACE29-13FD-4E7C-99A4-3E9AFE0D4851}" destId="{7E94931B-8046-4F8C-935E-4660A85BB752}" srcOrd="1" destOrd="0" presId="urn:microsoft.com/office/officeart/2005/8/layout/cycle2"/>
    <dgm:cxn modelId="{E51A2FBE-31A4-40A7-B109-22494042090B}" type="presOf" srcId="{64ABD8C2-ECD7-44C8-A169-433125DF831B}" destId="{64F1BD1E-66F8-432E-BE4C-0EB0DE5CE1CC}" srcOrd="0" destOrd="0" presId="urn:microsoft.com/office/officeart/2005/8/layout/cycle2"/>
    <dgm:cxn modelId="{2296143D-2B9E-4628-B733-E9A223D0DF76}" type="presOf" srcId="{33CACE29-13FD-4E7C-99A4-3E9AFE0D4851}" destId="{A6425ED0-4AD6-4766-B373-36CCA0A67A1C}" srcOrd="0" destOrd="0" presId="urn:microsoft.com/office/officeart/2005/8/layout/cycle2"/>
    <dgm:cxn modelId="{BF399FCD-C735-46AA-B567-7CDDAB9C517C}" type="presOf" srcId="{C081881B-63F2-4342-92AA-737609B11631}" destId="{5BB2CD4B-EEB5-4212-BE20-C511F883E88B}" srcOrd="0" destOrd="0" presId="urn:microsoft.com/office/officeart/2005/8/layout/cycle2"/>
    <dgm:cxn modelId="{035D3D7E-5AA9-4159-A6F8-4299A10B95C1}" srcId="{64ABD8C2-ECD7-44C8-A169-433125DF831B}" destId="{C081881B-63F2-4342-92AA-737609B11631}" srcOrd="3" destOrd="0" parTransId="{5D2D7081-9684-4207-BF2F-7A9865FC4A10}" sibTransId="{69822BE4-AC63-4FF1-9D38-4D1C0EED27F2}"/>
    <dgm:cxn modelId="{3A9A4800-1756-445D-8C96-6ACC269AF025}" type="presOf" srcId="{9A3C1EC4-8C6D-47F7-8B2F-5C6876753BA9}" destId="{E197B806-8927-42F9-8DB2-C11F205F4A6F}" srcOrd="0" destOrd="0" presId="urn:microsoft.com/office/officeart/2005/8/layout/cycle2"/>
    <dgm:cxn modelId="{FCB2B024-99A1-4418-8CE3-40B6DCE715B8}" srcId="{64ABD8C2-ECD7-44C8-A169-433125DF831B}" destId="{05BFE8FB-0B9D-4C29-8E88-058E49DACC04}" srcOrd="2" destOrd="0" parTransId="{B29BBF60-60FA-4FE7-818A-FBD0B67D3F7A}" sibTransId="{1A5CA231-4C76-4E57-9B90-763D82E92A89}"/>
    <dgm:cxn modelId="{CCB633A2-C6D7-4535-AEDF-7DB075058558}" srcId="{64ABD8C2-ECD7-44C8-A169-433125DF831B}" destId="{1D5DB712-C9B0-4D4A-8792-D77914325DF1}" srcOrd="1" destOrd="0" parTransId="{2D8E58C1-4CA9-4826-B5D3-ECAED8347780}" sibTransId="{9A3C1EC4-8C6D-47F7-8B2F-5C6876753BA9}"/>
    <dgm:cxn modelId="{9B098824-21D8-46C2-8529-662FEFFBCDF6}" type="presOf" srcId="{69822BE4-AC63-4FF1-9D38-4D1C0EED27F2}" destId="{3E506C34-CAA5-4218-8AA9-920979CC52E7}" srcOrd="0" destOrd="0" presId="urn:microsoft.com/office/officeart/2005/8/layout/cycle2"/>
    <dgm:cxn modelId="{C0014A9F-B461-4705-8FE6-6D69C4067BA8}" type="presOf" srcId="{1A5CA231-4C76-4E57-9B90-763D82E92A89}" destId="{A7BEECEB-CC77-4E7C-9F83-321206BE987C}" srcOrd="1" destOrd="0" presId="urn:microsoft.com/office/officeart/2005/8/layout/cycle2"/>
    <dgm:cxn modelId="{723C978E-061A-480F-BF8A-1673F33E7013}" type="presOf" srcId="{69822BE4-AC63-4FF1-9D38-4D1C0EED27F2}" destId="{A468823B-CC0A-4DED-9FBD-908CB895071B}" srcOrd="1" destOrd="0" presId="urn:microsoft.com/office/officeart/2005/8/layout/cycle2"/>
    <dgm:cxn modelId="{73AB89F3-16F1-44D2-B10B-2E0CD624E13A}" type="presOf" srcId="{1D5DB712-C9B0-4D4A-8792-D77914325DF1}" destId="{742E0124-C599-4FD8-B389-2B6687B801F2}" srcOrd="0" destOrd="0" presId="urn:microsoft.com/office/officeart/2005/8/layout/cycle2"/>
    <dgm:cxn modelId="{3E141AF4-093F-43A9-97EC-2FD9AA60DE43}" type="presOf" srcId="{1A5CA231-4C76-4E57-9B90-763D82E92A89}" destId="{DF42EA79-37AD-4DDD-9377-AC78D2F8F9EA}" srcOrd="0" destOrd="0" presId="urn:microsoft.com/office/officeart/2005/8/layout/cycle2"/>
    <dgm:cxn modelId="{4D173138-A794-44B1-A045-410F85542174}" type="presOf" srcId="{9A3C1EC4-8C6D-47F7-8B2F-5C6876753BA9}" destId="{23FADA5C-AB27-4563-8D37-04B6B1CBD4E6}" srcOrd="1" destOrd="0" presId="urn:microsoft.com/office/officeart/2005/8/layout/cycle2"/>
    <dgm:cxn modelId="{8D74A554-B8FE-4956-ADBD-7B42E3BB37A1}" srcId="{64ABD8C2-ECD7-44C8-A169-433125DF831B}" destId="{FED4858F-3A5F-4FFC-A4B4-EBC382B7508A}" srcOrd="0" destOrd="0" parTransId="{793BF874-892E-426B-B5A0-0BCCB3D96306}" sibTransId="{33CACE29-13FD-4E7C-99A4-3E9AFE0D4851}"/>
    <dgm:cxn modelId="{E5BA7F02-3D69-4C2C-A653-6F1A9F8A165C}" type="presOf" srcId="{05BFE8FB-0B9D-4C29-8E88-058E49DACC04}" destId="{F84A86B9-CC84-424B-A766-589E39F5C2D0}" srcOrd="0" destOrd="0" presId="urn:microsoft.com/office/officeart/2005/8/layout/cycle2"/>
    <dgm:cxn modelId="{AAD5597A-6A50-475A-BEA8-0E4B59226268}" type="presOf" srcId="{FED4858F-3A5F-4FFC-A4B4-EBC382B7508A}" destId="{3E07DE7D-718B-4CB2-AA2E-D23982A932D1}" srcOrd="0" destOrd="0" presId="urn:microsoft.com/office/officeart/2005/8/layout/cycle2"/>
    <dgm:cxn modelId="{7A0AE6A1-7F29-48B3-B1A9-4383AEF5D4B3}" type="presParOf" srcId="{64F1BD1E-66F8-432E-BE4C-0EB0DE5CE1CC}" destId="{3E07DE7D-718B-4CB2-AA2E-D23982A932D1}" srcOrd="0" destOrd="0" presId="urn:microsoft.com/office/officeart/2005/8/layout/cycle2"/>
    <dgm:cxn modelId="{6AD1672E-B54A-4EED-B806-8F4CF0A4EDB2}" type="presParOf" srcId="{64F1BD1E-66F8-432E-BE4C-0EB0DE5CE1CC}" destId="{A6425ED0-4AD6-4766-B373-36CCA0A67A1C}" srcOrd="1" destOrd="0" presId="urn:microsoft.com/office/officeart/2005/8/layout/cycle2"/>
    <dgm:cxn modelId="{C2264EC3-FEFF-4E50-9F06-C279F7EF7566}" type="presParOf" srcId="{A6425ED0-4AD6-4766-B373-36CCA0A67A1C}" destId="{7E94931B-8046-4F8C-935E-4660A85BB752}" srcOrd="0" destOrd="0" presId="urn:microsoft.com/office/officeart/2005/8/layout/cycle2"/>
    <dgm:cxn modelId="{E20ECCC0-D5DE-4520-94C0-048C6DFE8DB2}" type="presParOf" srcId="{64F1BD1E-66F8-432E-BE4C-0EB0DE5CE1CC}" destId="{742E0124-C599-4FD8-B389-2B6687B801F2}" srcOrd="2" destOrd="0" presId="urn:microsoft.com/office/officeart/2005/8/layout/cycle2"/>
    <dgm:cxn modelId="{9B999EAC-7AD9-409B-A760-F664DDF6CD91}" type="presParOf" srcId="{64F1BD1E-66F8-432E-BE4C-0EB0DE5CE1CC}" destId="{E197B806-8927-42F9-8DB2-C11F205F4A6F}" srcOrd="3" destOrd="0" presId="urn:microsoft.com/office/officeart/2005/8/layout/cycle2"/>
    <dgm:cxn modelId="{2D1FC226-69D8-422F-BE34-F1CD06C1178C}" type="presParOf" srcId="{E197B806-8927-42F9-8DB2-C11F205F4A6F}" destId="{23FADA5C-AB27-4563-8D37-04B6B1CBD4E6}" srcOrd="0" destOrd="0" presId="urn:microsoft.com/office/officeart/2005/8/layout/cycle2"/>
    <dgm:cxn modelId="{C1DDA80E-66EF-46AD-B9BD-E6715B2EF71C}" type="presParOf" srcId="{64F1BD1E-66F8-432E-BE4C-0EB0DE5CE1CC}" destId="{F84A86B9-CC84-424B-A766-589E39F5C2D0}" srcOrd="4" destOrd="0" presId="urn:microsoft.com/office/officeart/2005/8/layout/cycle2"/>
    <dgm:cxn modelId="{CA293F11-7C9E-415C-9185-8DDDA6EBFC4D}" type="presParOf" srcId="{64F1BD1E-66F8-432E-BE4C-0EB0DE5CE1CC}" destId="{DF42EA79-37AD-4DDD-9377-AC78D2F8F9EA}" srcOrd="5" destOrd="0" presId="urn:microsoft.com/office/officeart/2005/8/layout/cycle2"/>
    <dgm:cxn modelId="{415B14F5-05BD-4CCE-ACD3-D914AB8AB982}" type="presParOf" srcId="{DF42EA79-37AD-4DDD-9377-AC78D2F8F9EA}" destId="{A7BEECEB-CC77-4E7C-9F83-321206BE987C}" srcOrd="0" destOrd="0" presId="urn:microsoft.com/office/officeart/2005/8/layout/cycle2"/>
    <dgm:cxn modelId="{14905C48-87B0-4ECC-B542-5839B14B61AF}" type="presParOf" srcId="{64F1BD1E-66F8-432E-BE4C-0EB0DE5CE1CC}" destId="{5BB2CD4B-EEB5-4212-BE20-C511F883E88B}" srcOrd="6" destOrd="0" presId="urn:microsoft.com/office/officeart/2005/8/layout/cycle2"/>
    <dgm:cxn modelId="{AAC8D429-FAB2-4DC0-B593-419B1BFE5B57}" type="presParOf" srcId="{64F1BD1E-66F8-432E-BE4C-0EB0DE5CE1CC}" destId="{3E506C34-CAA5-4218-8AA9-920979CC52E7}" srcOrd="7" destOrd="0" presId="urn:microsoft.com/office/officeart/2005/8/layout/cycle2"/>
    <dgm:cxn modelId="{EF1C8244-9A20-4454-BCA0-398F74050979}" type="presParOf" srcId="{3E506C34-CAA5-4218-8AA9-920979CC52E7}" destId="{A468823B-CC0A-4DED-9FBD-908CB895071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1D23BC-C3AC-4D99-8D12-DFED8DD025D4}" type="doc">
      <dgm:prSet loTypeId="urn:microsoft.com/office/officeart/2005/8/layout/pyramid3" loCatId="pyramid" qsTypeId="urn:microsoft.com/office/officeart/2005/8/quickstyle/3d5" qsCatId="3D" csTypeId="urn:microsoft.com/office/officeart/2005/8/colors/colorful2" csCatId="colorful" phldr="1"/>
      <dgm:spPr/>
    </dgm:pt>
    <dgm:pt modelId="{87811AA5-D1CD-40C7-B269-D3FF20BB3E92}">
      <dgm:prSet phldrT="[Text]"/>
      <dgm:spPr/>
      <dgm:t>
        <a:bodyPr/>
        <a:lstStyle/>
        <a:p>
          <a:r>
            <a:rPr lang="en-US" dirty="0" smtClean="0"/>
            <a:t>Unknown, dynamic</a:t>
          </a:r>
          <a:endParaRPr lang="en-CA" dirty="0"/>
        </a:p>
      </dgm:t>
    </dgm:pt>
    <dgm:pt modelId="{2DF22CB7-DD99-4C96-B1A7-8353744C289C}" type="parTrans" cxnId="{59510446-F59E-42C0-868A-199BAC74E0D6}">
      <dgm:prSet/>
      <dgm:spPr/>
      <dgm:t>
        <a:bodyPr/>
        <a:lstStyle/>
        <a:p>
          <a:endParaRPr lang="en-CA"/>
        </a:p>
      </dgm:t>
    </dgm:pt>
    <dgm:pt modelId="{E7B36415-D68E-40A6-9E63-0F61D00ACDCD}" type="sibTrans" cxnId="{59510446-F59E-42C0-868A-199BAC74E0D6}">
      <dgm:prSet/>
      <dgm:spPr/>
      <dgm:t>
        <a:bodyPr/>
        <a:lstStyle/>
        <a:p>
          <a:endParaRPr lang="en-CA"/>
        </a:p>
      </dgm:t>
    </dgm:pt>
    <dgm:pt modelId="{77646417-596F-4F8D-A2D0-A681770B1924}">
      <dgm:prSet phldrT="[Text]"/>
      <dgm:spPr/>
      <dgm:t>
        <a:bodyPr/>
        <a:lstStyle/>
        <a:p>
          <a:r>
            <a:rPr lang="en-US" dirty="0" smtClean="0"/>
            <a:t>Unknown, static</a:t>
          </a:r>
          <a:endParaRPr lang="en-CA" dirty="0"/>
        </a:p>
      </dgm:t>
    </dgm:pt>
    <dgm:pt modelId="{E9E98D10-219C-4CC5-9FBA-52B099C4BB04}" type="parTrans" cxnId="{8BC712F7-4CFF-41EB-9ED8-C2DA43ED59CA}">
      <dgm:prSet/>
      <dgm:spPr/>
      <dgm:t>
        <a:bodyPr/>
        <a:lstStyle/>
        <a:p>
          <a:endParaRPr lang="en-CA"/>
        </a:p>
      </dgm:t>
    </dgm:pt>
    <dgm:pt modelId="{6B775264-79C0-4025-BA2D-9B3D2D699E40}" type="sibTrans" cxnId="{8BC712F7-4CFF-41EB-9ED8-C2DA43ED59CA}">
      <dgm:prSet/>
      <dgm:spPr/>
      <dgm:t>
        <a:bodyPr/>
        <a:lstStyle/>
        <a:p>
          <a:endParaRPr lang="en-CA"/>
        </a:p>
      </dgm:t>
    </dgm:pt>
    <dgm:pt modelId="{FF855A13-0D9A-482F-9C6F-F5A9F8FABF61}">
      <dgm:prSet phldrT="[Text]"/>
      <dgm:spPr/>
      <dgm:t>
        <a:bodyPr/>
        <a:lstStyle/>
        <a:p>
          <a:r>
            <a:rPr lang="en-US" dirty="0" smtClean="0"/>
            <a:t>Known</a:t>
          </a:r>
          <a:endParaRPr lang="en-CA" dirty="0"/>
        </a:p>
      </dgm:t>
    </dgm:pt>
    <dgm:pt modelId="{3299224D-5A4C-468C-8D79-A70B0E3827B4}" type="parTrans" cxnId="{64A059E7-2E03-4735-9F31-438671FCC54E}">
      <dgm:prSet/>
      <dgm:spPr/>
      <dgm:t>
        <a:bodyPr/>
        <a:lstStyle/>
        <a:p>
          <a:endParaRPr lang="en-CA"/>
        </a:p>
      </dgm:t>
    </dgm:pt>
    <dgm:pt modelId="{721B1A3D-6D3E-4EE9-853A-315384A4992A}" type="sibTrans" cxnId="{64A059E7-2E03-4735-9F31-438671FCC54E}">
      <dgm:prSet/>
      <dgm:spPr/>
      <dgm:t>
        <a:bodyPr/>
        <a:lstStyle/>
        <a:p>
          <a:endParaRPr lang="en-CA"/>
        </a:p>
      </dgm:t>
    </dgm:pt>
    <dgm:pt modelId="{59C1A9F1-0284-49D6-AC06-A0A84159DD89}" type="pres">
      <dgm:prSet presAssocID="{6A1D23BC-C3AC-4D99-8D12-DFED8DD025D4}" presName="Name0" presStyleCnt="0">
        <dgm:presLayoutVars>
          <dgm:dir/>
          <dgm:animLvl val="lvl"/>
          <dgm:resizeHandles val="exact"/>
        </dgm:presLayoutVars>
      </dgm:prSet>
      <dgm:spPr/>
    </dgm:pt>
    <dgm:pt modelId="{4B398DB7-7FFE-4D34-9427-F739742E49C4}" type="pres">
      <dgm:prSet presAssocID="{87811AA5-D1CD-40C7-B269-D3FF20BB3E92}" presName="Name8" presStyleCnt="0"/>
      <dgm:spPr/>
    </dgm:pt>
    <dgm:pt modelId="{720B97A8-FCAB-4143-99C3-9E84F78E0DFF}" type="pres">
      <dgm:prSet presAssocID="{87811AA5-D1CD-40C7-B269-D3FF20BB3E92}" presName="level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283EE8C8-FD28-4788-8E71-C9009793EE4F}" type="pres">
      <dgm:prSet presAssocID="{87811AA5-D1CD-40C7-B269-D3FF20BB3E92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3CC0C807-3865-4D64-B78E-EFFCC5EBA5FD}" type="pres">
      <dgm:prSet presAssocID="{77646417-596F-4F8D-A2D0-A681770B1924}" presName="Name8" presStyleCnt="0"/>
      <dgm:spPr/>
    </dgm:pt>
    <dgm:pt modelId="{AA1E9AC3-1FEE-4522-A0D1-48C3B029E26D}" type="pres">
      <dgm:prSet presAssocID="{77646417-596F-4F8D-A2D0-A681770B1924}" presName="level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B17DE064-8EC9-47BC-A16D-A448C7800284}" type="pres">
      <dgm:prSet presAssocID="{77646417-596F-4F8D-A2D0-A681770B192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8CEBB27-6B22-40F5-BAC7-E407163FCE28}" type="pres">
      <dgm:prSet presAssocID="{FF855A13-0D9A-482F-9C6F-F5A9F8FABF61}" presName="Name8" presStyleCnt="0"/>
      <dgm:spPr/>
    </dgm:pt>
    <dgm:pt modelId="{E35640F2-9DB8-4179-A943-13C60EF5B5F4}" type="pres">
      <dgm:prSet presAssocID="{FF855A13-0D9A-482F-9C6F-F5A9F8FABF61}" presName="level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1118D280-9087-4A64-A8DF-C165308F95FC}" type="pres">
      <dgm:prSet presAssocID="{FF855A13-0D9A-482F-9C6F-F5A9F8FABF6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08501E6C-9F77-46F0-B466-B084BD70FCDC}" type="presOf" srcId="{FF855A13-0D9A-482F-9C6F-F5A9F8FABF61}" destId="{1118D280-9087-4A64-A8DF-C165308F95FC}" srcOrd="1" destOrd="0" presId="urn:microsoft.com/office/officeart/2005/8/layout/pyramid3"/>
    <dgm:cxn modelId="{D3CABB38-E31A-45D1-BB89-977CC0867505}" type="presOf" srcId="{6A1D23BC-C3AC-4D99-8D12-DFED8DD025D4}" destId="{59C1A9F1-0284-49D6-AC06-A0A84159DD89}" srcOrd="0" destOrd="0" presId="urn:microsoft.com/office/officeart/2005/8/layout/pyramid3"/>
    <dgm:cxn modelId="{59510446-F59E-42C0-868A-199BAC74E0D6}" srcId="{6A1D23BC-C3AC-4D99-8D12-DFED8DD025D4}" destId="{87811AA5-D1CD-40C7-B269-D3FF20BB3E92}" srcOrd="0" destOrd="0" parTransId="{2DF22CB7-DD99-4C96-B1A7-8353744C289C}" sibTransId="{E7B36415-D68E-40A6-9E63-0F61D00ACDCD}"/>
    <dgm:cxn modelId="{64A059E7-2E03-4735-9F31-438671FCC54E}" srcId="{6A1D23BC-C3AC-4D99-8D12-DFED8DD025D4}" destId="{FF855A13-0D9A-482F-9C6F-F5A9F8FABF61}" srcOrd="2" destOrd="0" parTransId="{3299224D-5A4C-468C-8D79-A70B0E3827B4}" sibTransId="{721B1A3D-6D3E-4EE9-853A-315384A4992A}"/>
    <dgm:cxn modelId="{8BC712F7-4CFF-41EB-9ED8-C2DA43ED59CA}" srcId="{6A1D23BC-C3AC-4D99-8D12-DFED8DD025D4}" destId="{77646417-596F-4F8D-A2D0-A681770B1924}" srcOrd="1" destOrd="0" parTransId="{E9E98D10-219C-4CC5-9FBA-52B099C4BB04}" sibTransId="{6B775264-79C0-4025-BA2D-9B3D2D699E40}"/>
    <dgm:cxn modelId="{B03A2CDC-8C85-4B94-935D-BEF8854B7826}" type="presOf" srcId="{87811AA5-D1CD-40C7-B269-D3FF20BB3E92}" destId="{283EE8C8-FD28-4788-8E71-C9009793EE4F}" srcOrd="1" destOrd="0" presId="urn:microsoft.com/office/officeart/2005/8/layout/pyramid3"/>
    <dgm:cxn modelId="{C33D5C9B-212F-4A80-A5EC-E974FF5E21AA}" type="presOf" srcId="{77646417-596F-4F8D-A2D0-A681770B1924}" destId="{B17DE064-8EC9-47BC-A16D-A448C7800284}" srcOrd="1" destOrd="0" presId="urn:microsoft.com/office/officeart/2005/8/layout/pyramid3"/>
    <dgm:cxn modelId="{550D8C26-0C70-46FD-B33E-F0E6C2E29B69}" type="presOf" srcId="{87811AA5-D1CD-40C7-B269-D3FF20BB3E92}" destId="{720B97A8-FCAB-4143-99C3-9E84F78E0DFF}" srcOrd="0" destOrd="0" presId="urn:microsoft.com/office/officeart/2005/8/layout/pyramid3"/>
    <dgm:cxn modelId="{61379296-147C-4269-80F4-579626CF3155}" type="presOf" srcId="{77646417-596F-4F8D-A2D0-A681770B1924}" destId="{AA1E9AC3-1FEE-4522-A0D1-48C3B029E26D}" srcOrd="0" destOrd="0" presId="urn:microsoft.com/office/officeart/2005/8/layout/pyramid3"/>
    <dgm:cxn modelId="{34B85B76-4E7F-4ED4-AA13-690C82F7490D}" type="presOf" srcId="{FF855A13-0D9A-482F-9C6F-F5A9F8FABF61}" destId="{E35640F2-9DB8-4179-A943-13C60EF5B5F4}" srcOrd="0" destOrd="0" presId="urn:microsoft.com/office/officeart/2005/8/layout/pyramid3"/>
    <dgm:cxn modelId="{97B7B023-C84C-4E2B-BFE3-7EE3A546F0FE}" type="presParOf" srcId="{59C1A9F1-0284-49D6-AC06-A0A84159DD89}" destId="{4B398DB7-7FFE-4D34-9427-F739742E49C4}" srcOrd="0" destOrd="0" presId="urn:microsoft.com/office/officeart/2005/8/layout/pyramid3"/>
    <dgm:cxn modelId="{25F34504-39B1-40E6-A904-F860B499144A}" type="presParOf" srcId="{4B398DB7-7FFE-4D34-9427-F739742E49C4}" destId="{720B97A8-FCAB-4143-99C3-9E84F78E0DFF}" srcOrd="0" destOrd="0" presId="urn:microsoft.com/office/officeart/2005/8/layout/pyramid3"/>
    <dgm:cxn modelId="{AE7812BC-B55A-4E2E-ABB6-050DFE053C99}" type="presParOf" srcId="{4B398DB7-7FFE-4D34-9427-F739742E49C4}" destId="{283EE8C8-FD28-4788-8E71-C9009793EE4F}" srcOrd="1" destOrd="0" presId="urn:microsoft.com/office/officeart/2005/8/layout/pyramid3"/>
    <dgm:cxn modelId="{DD5856AC-9BA6-4ED1-BBDF-A5FC54F62A4D}" type="presParOf" srcId="{59C1A9F1-0284-49D6-AC06-A0A84159DD89}" destId="{3CC0C807-3865-4D64-B78E-EFFCC5EBA5FD}" srcOrd="1" destOrd="0" presId="urn:microsoft.com/office/officeart/2005/8/layout/pyramid3"/>
    <dgm:cxn modelId="{3DBBD718-1454-4A39-86A3-47F777ABBB94}" type="presParOf" srcId="{3CC0C807-3865-4D64-B78E-EFFCC5EBA5FD}" destId="{AA1E9AC3-1FEE-4522-A0D1-48C3B029E26D}" srcOrd="0" destOrd="0" presId="urn:microsoft.com/office/officeart/2005/8/layout/pyramid3"/>
    <dgm:cxn modelId="{C7AA9ECC-5352-4077-B1AF-26F9B7CDE6D9}" type="presParOf" srcId="{3CC0C807-3865-4D64-B78E-EFFCC5EBA5FD}" destId="{B17DE064-8EC9-47BC-A16D-A448C7800284}" srcOrd="1" destOrd="0" presId="urn:microsoft.com/office/officeart/2005/8/layout/pyramid3"/>
    <dgm:cxn modelId="{F58D7387-A28A-46BB-B0ED-F8635CCFD79C}" type="presParOf" srcId="{59C1A9F1-0284-49D6-AC06-A0A84159DD89}" destId="{E8CEBB27-6B22-40F5-BAC7-E407163FCE28}" srcOrd="2" destOrd="0" presId="urn:microsoft.com/office/officeart/2005/8/layout/pyramid3"/>
    <dgm:cxn modelId="{1ADF2AD6-7CDB-4CED-99EB-23A426054B2D}" type="presParOf" srcId="{E8CEBB27-6B22-40F5-BAC7-E407163FCE28}" destId="{E35640F2-9DB8-4179-A943-13C60EF5B5F4}" srcOrd="0" destOrd="0" presId="urn:microsoft.com/office/officeart/2005/8/layout/pyramid3"/>
    <dgm:cxn modelId="{48967A05-621F-4368-913A-AA4237F9C83A}" type="presParOf" srcId="{E8CEBB27-6B22-40F5-BAC7-E407163FCE28}" destId="{1118D280-9087-4A64-A8DF-C165308F95FC}" srcOrd="1" destOrd="0" presId="urn:microsoft.com/office/officeart/2005/8/layout/pyramid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A1D23BC-C3AC-4D99-8D12-DFED8DD025D4}" type="doc">
      <dgm:prSet loTypeId="urn:microsoft.com/office/officeart/2005/8/layout/pyramid3" loCatId="pyramid" qsTypeId="urn:microsoft.com/office/officeart/2005/8/quickstyle/3d5" qsCatId="3D" csTypeId="urn:microsoft.com/office/officeart/2005/8/colors/colorful2" csCatId="colorful" phldr="1"/>
      <dgm:spPr/>
    </dgm:pt>
    <dgm:pt modelId="{87811AA5-D1CD-40C7-B269-D3FF20BB3E92}">
      <dgm:prSet phldrT="[Text]"/>
      <dgm:spPr/>
      <dgm:t>
        <a:bodyPr/>
        <a:lstStyle/>
        <a:p>
          <a:r>
            <a:rPr lang="en-US" dirty="0" smtClean="0"/>
            <a:t>Unknown, dynamic</a:t>
          </a:r>
          <a:endParaRPr lang="en-CA" dirty="0"/>
        </a:p>
      </dgm:t>
    </dgm:pt>
    <dgm:pt modelId="{2DF22CB7-DD99-4C96-B1A7-8353744C289C}" type="parTrans" cxnId="{59510446-F59E-42C0-868A-199BAC74E0D6}">
      <dgm:prSet/>
      <dgm:spPr/>
      <dgm:t>
        <a:bodyPr/>
        <a:lstStyle/>
        <a:p>
          <a:endParaRPr lang="en-CA"/>
        </a:p>
      </dgm:t>
    </dgm:pt>
    <dgm:pt modelId="{E7B36415-D68E-40A6-9E63-0F61D00ACDCD}" type="sibTrans" cxnId="{59510446-F59E-42C0-868A-199BAC74E0D6}">
      <dgm:prSet/>
      <dgm:spPr/>
      <dgm:t>
        <a:bodyPr/>
        <a:lstStyle/>
        <a:p>
          <a:endParaRPr lang="en-CA"/>
        </a:p>
      </dgm:t>
    </dgm:pt>
    <dgm:pt modelId="{77646417-596F-4F8D-A2D0-A681770B1924}">
      <dgm:prSet phldrT="[Text]"/>
      <dgm:spPr/>
      <dgm:t>
        <a:bodyPr/>
        <a:lstStyle/>
        <a:p>
          <a:r>
            <a:rPr lang="en-US" dirty="0" smtClean="0"/>
            <a:t>Unknown, static</a:t>
          </a:r>
          <a:endParaRPr lang="en-CA" dirty="0"/>
        </a:p>
      </dgm:t>
    </dgm:pt>
    <dgm:pt modelId="{E9E98D10-219C-4CC5-9FBA-52B099C4BB04}" type="parTrans" cxnId="{8BC712F7-4CFF-41EB-9ED8-C2DA43ED59CA}">
      <dgm:prSet/>
      <dgm:spPr/>
      <dgm:t>
        <a:bodyPr/>
        <a:lstStyle/>
        <a:p>
          <a:endParaRPr lang="en-CA"/>
        </a:p>
      </dgm:t>
    </dgm:pt>
    <dgm:pt modelId="{6B775264-79C0-4025-BA2D-9B3D2D699E40}" type="sibTrans" cxnId="{8BC712F7-4CFF-41EB-9ED8-C2DA43ED59CA}">
      <dgm:prSet/>
      <dgm:spPr/>
      <dgm:t>
        <a:bodyPr/>
        <a:lstStyle/>
        <a:p>
          <a:endParaRPr lang="en-CA"/>
        </a:p>
      </dgm:t>
    </dgm:pt>
    <dgm:pt modelId="{FF855A13-0D9A-482F-9C6F-F5A9F8FABF61}">
      <dgm:prSet phldrT="[Text]"/>
      <dgm:spPr/>
      <dgm:t>
        <a:bodyPr/>
        <a:lstStyle/>
        <a:p>
          <a:r>
            <a:rPr lang="en-US" dirty="0" smtClean="0"/>
            <a:t>Known</a:t>
          </a:r>
          <a:endParaRPr lang="en-CA" dirty="0"/>
        </a:p>
      </dgm:t>
    </dgm:pt>
    <dgm:pt modelId="{3299224D-5A4C-468C-8D79-A70B0E3827B4}" type="parTrans" cxnId="{64A059E7-2E03-4735-9F31-438671FCC54E}">
      <dgm:prSet/>
      <dgm:spPr/>
      <dgm:t>
        <a:bodyPr/>
        <a:lstStyle/>
        <a:p>
          <a:endParaRPr lang="en-CA"/>
        </a:p>
      </dgm:t>
    </dgm:pt>
    <dgm:pt modelId="{721B1A3D-6D3E-4EE9-853A-315384A4992A}" type="sibTrans" cxnId="{64A059E7-2E03-4735-9F31-438671FCC54E}">
      <dgm:prSet/>
      <dgm:spPr/>
      <dgm:t>
        <a:bodyPr/>
        <a:lstStyle/>
        <a:p>
          <a:endParaRPr lang="en-CA"/>
        </a:p>
      </dgm:t>
    </dgm:pt>
    <dgm:pt modelId="{59C1A9F1-0284-49D6-AC06-A0A84159DD89}" type="pres">
      <dgm:prSet presAssocID="{6A1D23BC-C3AC-4D99-8D12-DFED8DD025D4}" presName="Name0" presStyleCnt="0">
        <dgm:presLayoutVars>
          <dgm:dir/>
          <dgm:animLvl val="lvl"/>
          <dgm:resizeHandles val="exact"/>
        </dgm:presLayoutVars>
      </dgm:prSet>
      <dgm:spPr/>
    </dgm:pt>
    <dgm:pt modelId="{4B398DB7-7FFE-4D34-9427-F739742E49C4}" type="pres">
      <dgm:prSet presAssocID="{87811AA5-D1CD-40C7-B269-D3FF20BB3E92}" presName="Name8" presStyleCnt="0"/>
      <dgm:spPr/>
    </dgm:pt>
    <dgm:pt modelId="{720B97A8-FCAB-4143-99C3-9E84F78E0DFF}" type="pres">
      <dgm:prSet presAssocID="{87811AA5-D1CD-40C7-B269-D3FF20BB3E92}" presName="level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283EE8C8-FD28-4788-8E71-C9009793EE4F}" type="pres">
      <dgm:prSet presAssocID="{87811AA5-D1CD-40C7-B269-D3FF20BB3E92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3CC0C807-3865-4D64-B78E-EFFCC5EBA5FD}" type="pres">
      <dgm:prSet presAssocID="{77646417-596F-4F8D-A2D0-A681770B1924}" presName="Name8" presStyleCnt="0"/>
      <dgm:spPr/>
    </dgm:pt>
    <dgm:pt modelId="{AA1E9AC3-1FEE-4522-A0D1-48C3B029E26D}" type="pres">
      <dgm:prSet presAssocID="{77646417-596F-4F8D-A2D0-A681770B1924}" presName="level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B17DE064-8EC9-47BC-A16D-A448C7800284}" type="pres">
      <dgm:prSet presAssocID="{77646417-596F-4F8D-A2D0-A681770B192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8CEBB27-6B22-40F5-BAC7-E407163FCE28}" type="pres">
      <dgm:prSet presAssocID="{FF855A13-0D9A-482F-9C6F-F5A9F8FABF61}" presName="Name8" presStyleCnt="0"/>
      <dgm:spPr/>
    </dgm:pt>
    <dgm:pt modelId="{E35640F2-9DB8-4179-A943-13C60EF5B5F4}" type="pres">
      <dgm:prSet presAssocID="{FF855A13-0D9A-482F-9C6F-F5A9F8FABF61}" presName="level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1118D280-9087-4A64-A8DF-C165308F95FC}" type="pres">
      <dgm:prSet presAssocID="{FF855A13-0D9A-482F-9C6F-F5A9F8FABF6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1C7CACA1-0509-4B50-B7B8-12D88F65C0E5}" type="presOf" srcId="{77646417-596F-4F8D-A2D0-A681770B1924}" destId="{B17DE064-8EC9-47BC-A16D-A448C7800284}" srcOrd="1" destOrd="0" presId="urn:microsoft.com/office/officeart/2005/8/layout/pyramid3"/>
    <dgm:cxn modelId="{CA04D695-04D1-4895-B0AC-57838CF437CE}" type="presOf" srcId="{77646417-596F-4F8D-A2D0-A681770B1924}" destId="{AA1E9AC3-1FEE-4522-A0D1-48C3B029E26D}" srcOrd="0" destOrd="0" presId="urn:microsoft.com/office/officeart/2005/8/layout/pyramid3"/>
    <dgm:cxn modelId="{41992E3B-BBBF-4EFB-A158-A47EEA2FD77C}" type="presOf" srcId="{6A1D23BC-C3AC-4D99-8D12-DFED8DD025D4}" destId="{59C1A9F1-0284-49D6-AC06-A0A84159DD89}" srcOrd="0" destOrd="0" presId="urn:microsoft.com/office/officeart/2005/8/layout/pyramid3"/>
    <dgm:cxn modelId="{59510446-F59E-42C0-868A-199BAC74E0D6}" srcId="{6A1D23BC-C3AC-4D99-8D12-DFED8DD025D4}" destId="{87811AA5-D1CD-40C7-B269-D3FF20BB3E92}" srcOrd="0" destOrd="0" parTransId="{2DF22CB7-DD99-4C96-B1A7-8353744C289C}" sibTransId="{E7B36415-D68E-40A6-9E63-0F61D00ACDCD}"/>
    <dgm:cxn modelId="{64A059E7-2E03-4735-9F31-438671FCC54E}" srcId="{6A1D23BC-C3AC-4D99-8D12-DFED8DD025D4}" destId="{FF855A13-0D9A-482F-9C6F-F5A9F8FABF61}" srcOrd="2" destOrd="0" parTransId="{3299224D-5A4C-468C-8D79-A70B0E3827B4}" sibTransId="{721B1A3D-6D3E-4EE9-853A-315384A4992A}"/>
    <dgm:cxn modelId="{B584B73F-CFC4-48FD-8A33-CE754256D5E0}" type="presOf" srcId="{FF855A13-0D9A-482F-9C6F-F5A9F8FABF61}" destId="{E35640F2-9DB8-4179-A943-13C60EF5B5F4}" srcOrd="0" destOrd="0" presId="urn:microsoft.com/office/officeart/2005/8/layout/pyramid3"/>
    <dgm:cxn modelId="{8BC712F7-4CFF-41EB-9ED8-C2DA43ED59CA}" srcId="{6A1D23BC-C3AC-4D99-8D12-DFED8DD025D4}" destId="{77646417-596F-4F8D-A2D0-A681770B1924}" srcOrd="1" destOrd="0" parTransId="{E9E98D10-219C-4CC5-9FBA-52B099C4BB04}" sibTransId="{6B775264-79C0-4025-BA2D-9B3D2D699E40}"/>
    <dgm:cxn modelId="{A2229ACC-AA99-4333-A70E-AAC9BC441248}" type="presOf" srcId="{87811AA5-D1CD-40C7-B269-D3FF20BB3E92}" destId="{720B97A8-FCAB-4143-99C3-9E84F78E0DFF}" srcOrd="0" destOrd="0" presId="urn:microsoft.com/office/officeart/2005/8/layout/pyramid3"/>
    <dgm:cxn modelId="{37090413-7377-474A-BD49-2F9203A806A1}" type="presOf" srcId="{FF855A13-0D9A-482F-9C6F-F5A9F8FABF61}" destId="{1118D280-9087-4A64-A8DF-C165308F95FC}" srcOrd="1" destOrd="0" presId="urn:microsoft.com/office/officeart/2005/8/layout/pyramid3"/>
    <dgm:cxn modelId="{D389FE34-08EA-4D99-894F-36C0DAE6C787}" type="presOf" srcId="{87811AA5-D1CD-40C7-B269-D3FF20BB3E92}" destId="{283EE8C8-FD28-4788-8E71-C9009793EE4F}" srcOrd="1" destOrd="0" presId="urn:microsoft.com/office/officeart/2005/8/layout/pyramid3"/>
    <dgm:cxn modelId="{D4B9878F-CF5D-4822-ABF4-ECD414710118}" type="presParOf" srcId="{59C1A9F1-0284-49D6-AC06-A0A84159DD89}" destId="{4B398DB7-7FFE-4D34-9427-F739742E49C4}" srcOrd="0" destOrd="0" presId="urn:microsoft.com/office/officeart/2005/8/layout/pyramid3"/>
    <dgm:cxn modelId="{4D756461-B4EF-4D1E-9ADB-E07B3148C96D}" type="presParOf" srcId="{4B398DB7-7FFE-4D34-9427-F739742E49C4}" destId="{720B97A8-FCAB-4143-99C3-9E84F78E0DFF}" srcOrd="0" destOrd="0" presId="urn:microsoft.com/office/officeart/2005/8/layout/pyramid3"/>
    <dgm:cxn modelId="{40E632FE-506C-4095-87FF-2CC3958EA0CF}" type="presParOf" srcId="{4B398DB7-7FFE-4D34-9427-F739742E49C4}" destId="{283EE8C8-FD28-4788-8E71-C9009793EE4F}" srcOrd="1" destOrd="0" presId="urn:microsoft.com/office/officeart/2005/8/layout/pyramid3"/>
    <dgm:cxn modelId="{3F4BFAD6-0E86-4A84-BD2A-C88280CC3C97}" type="presParOf" srcId="{59C1A9F1-0284-49D6-AC06-A0A84159DD89}" destId="{3CC0C807-3865-4D64-B78E-EFFCC5EBA5FD}" srcOrd="1" destOrd="0" presId="urn:microsoft.com/office/officeart/2005/8/layout/pyramid3"/>
    <dgm:cxn modelId="{05BA2B55-2A5D-4735-A575-455A8E363D0C}" type="presParOf" srcId="{3CC0C807-3865-4D64-B78E-EFFCC5EBA5FD}" destId="{AA1E9AC3-1FEE-4522-A0D1-48C3B029E26D}" srcOrd="0" destOrd="0" presId="urn:microsoft.com/office/officeart/2005/8/layout/pyramid3"/>
    <dgm:cxn modelId="{0A337715-FF43-494A-BCC0-59F22DDB5660}" type="presParOf" srcId="{3CC0C807-3865-4D64-B78E-EFFCC5EBA5FD}" destId="{B17DE064-8EC9-47BC-A16D-A448C7800284}" srcOrd="1" destOrd="0" presId="urn:microsoft.com/office/officeart/2005/8/layout/pyramid3"/>
    <dgm:cxn modelId="{E7778051-8B2B-434E-8DE8-1A8E17CBDECF}" type="presParOf" srcId="{59C1A9F1-0284-49D6-AC06-A0A84159DD89}" destId="{E8CEBB27-6B22-40F5-BAC7-E407163FCE28}" srcOrd="2" destOrd="0" presId="urn:microsoft.com/office/officeart/2005/8/layout/pyramid3"/>
    <dgm:cxn modelId="{55CE1960-195D-442A-90B3-D1552FD4CF3D}" type="presParOf" srcId="{E8CEBB27-6B22-40F5-BAC7-E407163FCE28}" destId="{E35640F2-9DB8-4179-A943-13C60EF5B5F4}" srcOrd="0" destOrd="0" presId="urn:microsoft.com/office/officeart/2005/8/layout/pyramid3"/>
    <dgm:cxn modelId="{6ED16827-7D50-40CC-B2BD-DD7ECEEADA85}" type="presParOf" srcId="{E8CEBB27-6B22-40F5-BAC7-E407163FCE28}" destId="{1118D280-9087-4A64-A8DF-C165308F95FC}" srcOrd="1" destOrd="0" presId="urn:microsoft.com/office/officeart/2005/8/layout/pyramid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BE9CB0-E32B-408C-942D-8B38E68B5254}" type="doc">
      <dgm:prSet loTypeId="urn:microsoft.com/office/officeart/2005/8/layout/pyramid1" loCatId="pyramid" qsTypeId="urn:microsoft.com/office/officeart/2005/8/quickstyle/3d5" qsCatId="3D" csTypeId="urn:microsoft.com/office/officeart/2005/8/colors/colorful3" csCatId="colorful" phldr="1"/>
      <dgm:spPr/>
    </dgm:pt>
    <dgm:pt modelId="{753222EE-8C7D-4358-9FCB-85749C13ED4F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smtClean="0"/>
            <a:t>Reactive</a:t>
          </a:r>
          <a:endParaRPr lang="en-CA" dirty="0"/>
        </a:p>
      </dgm:t>
    </dgm:pt>
    <dgm:pt modelId="{91A0F3E1-6559-4E6B-B075-7FE6E2457458}" type="parTrans" cxnId="{DC3CA57C-4D4D-435A-83C8-9BD0E6DEB8FF}">
      <dgm:prSet/>
      <dgm:spPr/>
      <dgm:t>
        <a:bodyPr/>
        <a:lstStyle/>
        <a:p>
          <a:endParaRPr lang="en-CA"/>
        </a:p>
      </dgm:t>
    </dgm:pt>
    <dgm:pt modelId="{93E4BA24-F619-41CB-9497-DF7C38D9382F}" type="sibTrans" cxnId="{DC3CA57C-4D4D-435A-83C8-9BD0E6DEB8FF}">
      <dgm:prSet/>
      <dgm:spPr/>
      <dgm:t>
        <a:bodyPr/>
        <a:lstStyle/>
        <a:p>
          <a:endParaRPr lang="en-CA"/>
        </a:p>
      </dgm:t>
    </dgm:pt>
    <dgm:pt modelId="{F4120E54-2BAF-4A2F-820B-537CEDF35DE4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 smtClean="0"/>
            <a:t>Mechanistic</a:t>
          </a:r>
          <a:endParaRPr lang="en-CA" dirty="0"/>
        </a:p>
      </dgm:t>
    </dgm:pt>
    <dgm:pt modelId="{3B652750-C6E9-401B-95A5-59AD91B277F8}" type="parTrans" cxnId="{FE491CA9-C617-409B-A10F-7BAAD3E3E809}">
      <dgm:prSet/>
      <dgm:spPr/>
      <dgm:t>
        <a:bodyPr/>
        <a:lstStyle/>
        <a:p>
          <a:endParaRPr lang="en-CA"/>
        </a:p>
      </dgm:t>
    </dgm:pt>
    <dgm:pt modelId="{B40F61B3-9C2A-457C-A9DA-B232EAE4C4DE}" type="sibTrans" cxnId="{FE491CA9-C617-409B-A10F-7BAAD3E3E809}">
      <dgm:prSet/>
      <dgm:spPr/>
      <dgm:t>
        <a:bodyPr/>
        <a:lstStyle/>
        <a:p>
          <a:endParaRPr lang="en-CA"/>
        </a:p>
      </dgm:t>
    </dgm:pt>
    <dgm:pt modelId="{066EBE2A-59F3-4E31-962F-37B11568E0F5}" type="pres">
      <dgm:prSet presAssocID="{8BBE9CB0-E32B-408C-942D-8B38E68B5254}" presName="Name0" presStyleCnt="0">
        <dgm:presLayoutVars>
          <dgm:dir/>
          <dgm:animLvl val="lvl"/>
          <dgm:resizeHandles val="exact"/>
        </dgm:presLayoutVars>
      </dgm:prSet>
      <dgm:spPr/>
    </dgm:pt>
    <dgm:pt modelId="{9F126355-655D-4C46-8D15-C32F0A72FE35}" type="pres">
      <dgm:prSet presAssocID="{753222EE-8C7D-4358-9FCB-85749C13ED4F}" presName="Name8" presStyleCnt="0"/>
      <dgm:spPr/>
    </dgm:pt>
    <dgm:pt modelId="{B1C7CD94-3597-411A-825B-D2A11F363A9A}" type="pres">
      <dgm:prSet presAssocID="{753222EE-8C7D-4358-9FCB-85749C13ED4F}" presName="level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284B7AA5-8949-4256-BAD8-BEDA1DD1ED5E}" type="pres">
      <dgm:prSet presAssocID="{753222EE-8C7D-4358-9FCB-85749C13ED4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1B09C535-69A5-47A7-8BC1-F0A6F298B531}" type="pres">
      <dgm:prSet presAssocID="{F4120E54-2BAF-4A2F-820B-537CEDF35DE4}" presName="Name8" presStyleCnt="0"/>
      <dgm:spPr/>
    </dgm:pt>
    <dgm:pt modelId="{FE818636-6E88-48DC-816E-07C47E8C0275}" type="pres">
      <dgm:prSet presAssocID="{F4120E54-2BAF-4A2F-820B-537CEDF35DE4}" presName="level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A1F3DEE-2DFC-4428-9AF3-B49AEBAB140C}" type="pres">
      <dgm:prSet presAssocID="{F4120E54-2BAF-4A2F-820B-537CEDF35DE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FE491CA9-C617-409B-A10F-7BAAD3E3E809}" srcId="{8BBE9CB0-E32B-408C-942D-8B38E68B5254}" destId="{F4120E54-2BAF-4A2F-820B-537CEDF35DE4}" srcOrd="1" destOrd="0" parTransId="{3B652750-C6E9-401B-95A5-59AD91B277F8}" sibTransId="{B40F61B3-9C2A-457C-A9DA-B232EAE4C4DE}"/>
    <dgm:cxn modelId="{30205BCE-8AE8-4B47-87CB-2786F39C12AD}" type="presOf" srcId="{753222EE-8C7D-4358-9FCB-85749C13ED4F}" destId="{284B7AA5-8949-4256-BAD8-BEDA1DD1ED5E}" srcOrd="1" destOrd="0" presId="urn:microsoft.com/office/officeart/2005/8/layout/pyramid1"/>
    <dgm:cxn modelId="{F5C0B9A0-515F-4B75-B7D8-3EBA4501DA4D}" type="presOf" srcId="{F4120E54-2BAF-4A2F-820B-537CEDF35DE4}" destId="{EA1F3DEE-2DFC-4428-9AF3-B49AEBAB140C}" srcOrd="1" destOrd="0" presId="urn:microsoft.com/office/officeart/2005/8/layout/pyramid1"/>
    <dgm:cxn modelId="{DC3CA57C-4D4D-435A-83C8-9BD0E6DEB8FF}" srcId="{8BBE9CB0-E32B-408C-942D-8B38E68B5254}" destId="{753222EE-8C7D-4358-9FCB-85749C13ED4F}" srcOrd="0" destOrd="0" parTransId="{91A0F3E1-6559-4E6B-B075-7FE6E2457458}" sibTransId="{93E4BA24-F619-41CB-9497-DF7C38D9382F}"/>
    <dgm:cxn modelId="{D51838B9-DF86-4C07-9F6C-8499CFDEDBE0}" type="presOf" srcId="{8BBE9CB0-E32B-408C-942D-8B38E68B5254}" destId="{066EBE2A-59F3-4E31-962F-37B11568E0F5}" srcOrd="0" destOrd="0" presId="urn:microsoft.com/office/officeart/2005/8/layout/pyramid1"/>
    <dgm:cxn modelId="{1ECFC5F6-B0A6-4FD1-ADE0-2CE26D06DDD0}" type="presOf" srcId="{F4120E54-2BAF-4A2F-820B-537CEDF35DE4}" destId="{FE818636-6E88-48DC-816E-07C47E8C0275}" srcOrd="0" destOrd="0" presId="urn:microsoft.com/office/officeart/2005/8/layout/pyramid1"/>
    <dgm:cxn modelId="{A721F21A-9E93-491B-A595-D074CFA730FD}" type="presOf" srcId="{753222EE-8C7D-4358-9FCB-85749C13ED4F}" destId="{B1C7CD94-3597-411A-825B-D2A11F363A9A}" srcOrd="0" destOrd="0" presId="urn:microsoft.com/office/officeart/2005/8/layout/pyramid1"/>
    <dgm:cxn modelId="{6E2D8CD2-C59C-4094-A4C9-6F80B463C0A2}" type="presParOf" srcId="{066EBE2A-59F3-4E31-962F-37B11568E0F5}" destId="{9F126355-655D-4C46-8D15-C32F0A72FE35}" srcOrd="0" destOrd="0" presId="urn:microsoft.com/office/officeart/2005/8/layout/pyramid1"/>
    <dgm:cxn modelId="{9F4D1786-7FA2-4240-8D9B-846065ACFB33}" type="presParOf" srcId="{9F126355-655D-4C46-8D15-C32F0A72FE35}" destId="{B1C7CD94-3597-411A-825B-D2A11F363A9A}" srcOrd="0" destOrd="0" presId="urn:microsoft.com/office/officeart/2005/8/layout/pyramid1"/>
    <dgm:cxn modelId="{279BBCDB-56E8-409C-9B38-EA08D5FD1BE9}" type="presParOf" srcId="{9F126355-655D-4C46-8D15-C32F0A72FE35}" destId="{284B7AA5-8949-4256-BAD8-BEDA1DD1ED5E}" srcOrd="1" destOrd="0" presId="urn:microsoft.com/office/officeart/2005/8/layout/pyramid1"/>
    <dgm:cxn modelId="{458177CF-864A-4FBF-8BD5-0369413D6F12}" type="presParOf" srcId="{066EBE2A-59F3-4E31-962F-37B11568E0F5}" destId="{1B09C535-69A5-47A7-8BC1-F0A6F298B531}" srcOrd="1" destOrd="0" presId="urn:microsoft.com/office/officeart/2005/8/layout/pyramid1"/>
    <dgm:cxn modelId="{4AEE8B4C-068D-40BD-9065-01A09A3501EE}" type="presParOf" srcId="{1B09C535-69A5-47A7-8BC1-F0A6F298B531}" destId="{FE818636-6E88-48DC-816E-07C47E8C0275}" srcOrd="0" destOrd="0" presId="urn:microsoft.com/office/officeart/2005/8/layout/pyramid1"/>
    <dgm:cxn modelId="{038B31AE-32D8-4B5D-96C9-C6B170B3E375}" type="presParOf" srcId="{1B09C535-69A5-47A7-8BC1-F0A6F298B531}" destId="{EA1F3DEE-2DFC-4428-9AF3-B49AEBAB140C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4ABD8C2-ECD7-44C8-A169-433125DF831B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FED4858F-3A5F-4FFC-A4B4-EBC382B7508A}">
      <dgm:prSet phldrT="[Text]"/>
      <dgm:spPr>
        <a:solidFill>
          <a:srgbClr val="FFFF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Perception</a:t>
          </a:r>
          <a:endParaRPr lang="en-CA" dirty="0">
            <a:solidFill>
              <a:schemeClr val="tx1"/>
            </a:solidFill>
          </a:endParaRPr>
        </a:p>
      </dgm:t>
    </dgm:pt>
    <dgm:pt modelId="{793BF874-892E-426B-B5A0-0BCCB3D96306}" type="parTrans" cxnId="{8D74A554-B8FE-4956-ADBD-7B42E3BB37A1}">
      <dgm:prSet/>
      <dgm:spPr/>
      <dgm:t>
        <a:bodyPr/>
        <a:lstStyle/>
        <a:p>
          <a:endParaRPr lang="en-CA"/>
        </a:p>
      </dgm:t>
    </dgm:pt>
    <dgm:pt modelId="{33CACE29-13FD-4E7C-99A4-3E9AFE0D4851}" type="sibTrans" cxnId="{8D74A554-B8FE-4956-ADBD-7B42E3BB37A1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1D5DB712-C9B0-4D4A-8792-D77914325DF1}">
      <dgm:prSet phldrT="[Text]"/>
      <dgm:spPr>
        <a:solidFill>
          <a:srgbClr val="FF0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Modelling</a:t>
          </a:r>
          <a:endParaRPr lang="en-CA" dirty="0">
            <a:solidFill>
              <a:schemeClr val="tx1"/>
            </a:solidFill>
          </a:endParaRPr>
        </a:p>
      </dgm:t>
    </dgm:pt>
    <dgm:pt modelId="{2D8E58C1-4CA9-4826-B5D3-ECAED8347780}" type="parTrans" cxnId="{CCB633A2-C6D7-4535-AEDF-7DB075058558}">
      <dgm:prSet/>
      <dgm:spPr/>
      <dgm:t>
        <a:bodyPr/>
        <a:lstStyle/>
        <a:p>
          <a:endParaRPr lang="en-CA"/>
        </a:p>
      </dgm:t>
    </dgm:pt>
    <dgm:pt modelId="{9A3C1EC4-8C6D-47F7-8B2F-5C6876753BA9}" type="sibTrans" cxnId="{CCB633A2-C6D7-4535-AEDF-7DB075058558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05BFE8FB-0B9D-4C29-8E88-058E49DACC04}">
      <dgm:prSet phldrT="[Text]"/>
      <dgm:spPr>
        <a:solidFill>
          <a:srgbClr val="7030A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Behavior</a:t>
          </a:r>
          <a:endParaRPr lang="en-CA" dirty="0">
            <a:solidFill>
              <a:schemeClr val="tx1"/>
            </a:solidFill>
          </a:endParaRPr>
        </a:p>
      </dgm:t>
    </dgm:pt>
    <dgm:pt modelId="{B29BBF60-60FA-4FE7-818A-FBD0B67D3F7A}" type="parTrans" cxnId="{FCB2B024-99A1-4418-8CE3-40B6DCE715B8}">
      <dgm:prSet/>
      <dgm:spPr/>
      <dgm:t>
        <a:bodyPr/>
        <a:lstStyle/>
        <a:p>
          <a:endParaRPr lang="en-CA"/>
        </a:p>
      </dgm:t>
    </dgm:pt>
    <dgm:pt modelId="{1A5CA231-4C76-4E57-9B90-763D82E92A89}" type="sibTrans" cxnId="{FCB2B024-99A1-4418-8CE3-40B6DCE715B8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C081881B-63F2-4342-92AA-737609B11631}">
      <dgm:prSet phldrT="[Text]" custT="1"/>
      <dgm:spPr>
        <a:ln w="38100"/>
      </dgm:spPr>
      <dgm:t>
        <a:bodyPr/>
        <a:lstStyle/>
        <a:p>
          <a:r>
            <a:rPr lang="en-US" sz="1400" dirty="0" smtClean="0">
              <a:solidFill>
                <a:schemeClr val="tx1"/>
              </a:solidFill>
            </a:rPr>
            <a:t>Environment</a:t>
          </a:r>
          <a:endParaRPr lang="en-CA" sz="1400" dirty="0">
            <a:solidFill>
              <a:schemeClr val="tx1"/>
            </a:solidFill>
          </a:endParaRPr>
        </a:p>
      </dgm:t>
    </dgm:pt>
    <dgm:pt modelId="{5D2D7081-9684-4207-BF2F-7A9865FC4A10}" type="parTrans" cxnId="{035D3D7E-5AA9-4159-A6F8-4299A10B95C1}">
      <dgm:prSet/>
      <dgm:spPr/>
      <dgm:t>
        <a:bodyPr/>
        <a:lstStyle/>
        <a:p>
          <a:endParaRPr lang="en-CA"/>
        </a:p>
      </dgm:t>
    </dgm:pt>
    <dgm:pt modelId="{69822BE4-AC63-4FF1-9D38-4D1C0EED27F2}" type="sibTrans" cxnId="{035D3D7E-5AA9-4159-A6F8-4299A10B95C1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64F1BD1E-66F8-432E-BE4C-0EB0DE5CE1CC}" type="pres">
      <dgm:prSet presAssocID="{64ABD8C2-ECD7-44C8-A169-433125DF831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CA"/>
        </a:p>
      </dgm:t>
    </dgm:pt>
    <dgm:pt modelId="{3E07DE7D-718B-4CB2-AA2E-D23982A932D1}" type="pres">
      <dgm:prSet presAssocID="{FED4858F-3A5F-4FFC-A4B4-EBC382B7508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A6425ED0-4AD6-4766-B373-36CCA0A67A1C}" type="pres">
      <dgm:prSet presAssocID="{33CACE29-13FD-4E7C-99A4-3E9AFE0D4851}" presName="sibTrans" presStyleLbl="sibTrans2D1" presStyleIdx="0" presStyleCnt="4"/>
      <dgm:spPr/>
      <dgm:t>
        <a:bodyPr/>
        <a:lstStyle/>
        <a:p>
          <a:endParaRPr lang="en-CA"/>
        </a:p>
      </dgm:t>
    </dgm:pt>
    <dgm:pt modelId="{7E94931B-8046-4F8C-935E-4660A85BB752}" type="pres">
      <dgm:prSet presAssocID="{33CACE29-13FD-4E7C-99A4-3E9AFE0D4851}" presName="connectorText" presStyleLbl="sibTrans2D1" presStyleIdx="0" presStyleCnt="4"/>
      <dgm:spPr/>
      <dgm:t>
        <a:bodyPr/>
        <a:lstStyle/>
        <a:p>
          <a:endParaRPr lang="en-CA"/>
        </a:p>
      </dgm:t>
    </dgm:pt>
    <dgm:pt modelId="{742E0124-C599-4FD8-B389-2B6687B801F2}" type="pres">
      <dgm:prSet presAssocID="{1D5DB712-C9B0-4D4A-8792-D77914325DF1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197B806-8927-42F9-8DB2-C11F205F4A6F}" type="pres">
      <dgm:prSet presAssocID="{9A3C1EC4-8C6D-47F7-8B2F-5C6876753BA9}" presName="sibTrans" presStyleLbl="sibTrans2D1" presStyleIdx="1" presStyleCnt="4"/>
      <dgm:spPr/>
      <dgm:t>
        <a:bodyPr/>
        <a:lstStyle/>
        <a:p>
          <a:endParaRPr lang="en-CA"/>
        </a:p>
      </dgm:t>
    </dgm:pt>
    <dgm:pt modelId="{23FADA5C-AB27-4563-8D37-04B6B1CBD4E6}" type="pres">
      <dgm:prSet presAssocID="{9A3C1EC4-8C6D-47F7-8B2F-5C6876753BA9}" presName="connectorText" presStyleLbl="sibTrans2D1" presStyleIdx="1" presStyleCnt="4"/>
      <dgm:spPr/>
      <dgm:t>
        <a:bodyPr/>
        <a:lstStyle/>
        <a:p>
          <a:endParaRPr lang="en-CA"/>
        </a:p>
      </dgm:t>
    </dgm:pt>
    <dgm:pt modelId="{F84A86B9-CC84-424B-A766-589E39F5C2D0}" type="pres">
      <dgm:prSet presAssocID="{05BFE8FB-0B9D-4C29-8E88-058E49DACC04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DF42EA79-37AD-4DDD-9377-AC78D2F8F9EA}" type="pres">
      <dgm:prSet presAssocID="{1A5CA231-4C76-4E57-9B90-763D82E92A89}" presName="sibTrans" presStyleLbl="sibTrans2D1" presStyleIdx="2" presStyleCnt="4"/>
      <dgm:spPr/>
      <dgm:t>
        <a:bodyPr/>
        <a:lstStyle/>
        <a:p>
          <a:endParaRPr lang="en-CA"/>
        </a:p>
      </dgm:t>
    </dgm:pt>
    <dgm:pt modelId="{A7BEECEB-CC77-4E7C-9F83-321206BE987C}" type="pres">
      <dgm:prSet presAssocID="{1A5CA231-4C76-4E57-9B90-763D82E92A89}" presName="connectorText" presStyleLbl="sibTrans2D1" presStyleIdx="2" presStyleCnt="4"/>
      <dgm:spPr/>
      <dgm:t>
        <a:bodyPr/>
        <a:lstStyle/>
        <a:p>
          <a:endParaRPr lang="en-CA"/>
        </a:p>
      </dgm:t>
    </dgm:pt>
    <dgm:pt modelId="{5BB2CD4B-EEB5-4212-BE20-C511F883E88B}" type="pres">
      <dgm:prSet presAssocID="{C081881B-63F2-4342-92AA-737609B1163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3E506C34-CAA5-4218-8AA9-920979CC52E7}" type="pres">
      <dgm:prSet presAssocID="{69822BE4-AC63-4FF1-9D38-4D1C0EED27F2}" presName="sibTrans" presStyleLbl="sibTrans2D1" presStyleIdx="3" presStyleCnt="4"/>
      <dgm:spPr/>
      <dgm:t>
        <a:bodyPr/>
        <a:lstStyle/>
        <a:p>
          <a:endParaRPr lang="en-CA"/>
        </a:p>
      </dgm:t>
    </dgm:pt>
    <dgm:pt modelId="{A468823B-CC0A-4DED-9FBD-908CB895071B}" type="pres">
      <dgm:prSet presAssocID="{69822BE4-AC63-4FF1-9D38-4D1C0EED27F2}" presName="connectorText" presStyleLbl="sibTrans2D1" presStyleIdx="3" presStyleCnt="4"/>
      <dgm:spPr/>
      <dgm:t>
        <a:bodyPr/>
        <a:lstStyle/>
        <a:p>
          <a:endParaRPr lang="en-CA"/>
        </a:p>
      </dgm:t>
    </dgm:pt>
  </dgm:ptLst>
  <dgm:cxnLst>
    <dgm:cxn modelId="{D659293E-3BB1-4550-BFDF-BDE3C861FD7D}" type="presOf" srcId="{33CACE29-13FD-4E7C-99A4-3E9AFE0D4851}" destId="{7E94931B-8046-4F8C-935E-4660A85BB752}" srcOrd="1" destOrd="0" presId="urn:microsoft.com/office/officeart/2005/8/layout/cycle2"/>
    <dgm:cxn modelId="{0EA555B8-69C1-45E2-BD9F-CB565BC79699}" type="presOf" srcId="{05BFE8FB-0B9D-4C29-8E88-058E49DACC04}" destId="{F84A86B9-CC84-424B-A766-589E39F5C2D0}" srcOrd="0" destOrd="0" presId="urn:microsoft.com/office/officeart/2005/8/layout/cycle2"/>
    <dgm:cxn modelId="{FD00DFEF-C365-4D9A-9387-E17BD5DE9E71}" type="presOf" srcId="{69822BE4-AC63-4FF1-9D38-4D1C0EED27F2}" destId="{A468823B-CC0A-4DED-9FBD-908CB895071B}" srcOrd="1" destOrd="0" presId="urn:microsoft.com/office/officeart/2005/8/layout/cycle2"/>
    <dgm:cxn modelId="{38112826-66DB-4375-8CA6-3B9D3B59B972}" type="presOf" srcId="{1A5CA231-4C76-4E57-9B90-763D82E92A89}" destId="{DF42EA79-37AD-4DDD-9377-AC78D2F8F9EA}" srcOrd="0" destOrd="0" presId="urn:microsoft.com/office/officeart/2005/8/layout/cycle2"/>
    <dgm:cxn modelId="{035D3D7E-5AA9-4159-A6F8-4299A10B95C1}" srcId="{64ABD8C2-ECD7-44C8-A169-433125DF831B}" destId="{C081881B-63F2-4342-92AA-737609B11631}" srcOrd="3" destOrd="0" parTransId="{5D2D7081-9684-4207-BF2F-7A9865FC4A10}" sibTransId="{69822BE4-AC63-4FF1-9D38-4D1C0EED27F2}"/>
    <dgm:cxn modelId="{27CE217C-6BB1-468B-9FAC-B4A1DC0AC035}" type="presOf" srcId="{FED4858F-3A5F-4FFC-A4B4-EBC382B7508A}" destId="{3E07DE7D-718B-4CB2-AA2E-D23982A932D1}" srcOrd="0" destOrd="0" presId="urn:microsoft.com/office/officeart/2005/8/layout/cycle2"/>
    <dgm:cxn modelId="{89E96725-23B8-406B-9096-BEE75BF5C488}" type="presOf" srcId="{1D5DB712-C9B0-4D4A-8792-D77914325DF1}" destId="{742E0124-C599-4FD8-B389-2B6687B801F2}" srcOrd="0" destOrd="0" presId="urn:microsoft.com/office/officeart/2005/8/layout/cycle2"/>
    <dgm:cxn modelId="{9BF43A85-1625-48B7-A6BF-32AA6E3EE793}" type="presOf" srcId="{69822BE4-AC63-4FF1-9D38-4D1C0EED27F2}" destId="{3E506C34-CAA5-4218-8AA9-920979CC52E7}" srcOrd="0" destOrd="0" presId="urn:microsoft.com/office/officeart/2005/8/layout/cycle2"/>
    <dgm:cxn modelId="{FCB2B024-99A1-4418-8CE3-40B6DCE715B8}" srcId="{64ABD8C2-ECD7-44C8-A169-433125DF831B}" destId="{05BFE8FB-0B9D-4C29-8E88-058E49DACC04}" srcOrd="2" destOrd="0" parTransId="{B29BBF60-60FA-4FE7-818A-FBD0B67D3F7A}" sibTransId="{1A5CA231-4C76-4E57-9B90-763D82E92A89}"/>
    <dgm:cxn modelId="{CCB633A2-C6D7-4535-AEDF-7DB075058558}" srcId="{64ABD8C2-ECD7-44C8-A169-433125DF831B}" destId="{1D5DB712-C9B0-4D4A-8792-D77914325DF1}" srcOrd="1" destOrd="0" parTransId="{2D8E58C1-4CA9-4826-B5D3-ECAED8347780}" sibTransId="{9A3C1EC4-8C6D-47F7-8B2F-5C6876753BA9}"/>
    <dgm:cxn modelId="{6EAE7D6D-7A0C-467E-B4D1-A6B576276F40}" type="presOf" srcId="{33CACE29-13FD-4E7C-99A4-3E9AFE0D4851}" destId="{A6425ED0-4AD6-4766-B373-36CCA0A67A1C}" srcOrd="0" destOrd="0" presId="urn:microsoft.com/office/officeart/2005/8/layout/cycle2"/>
    <dgm:cxn modelId="{9EA878FA-B84A-4C2B-B4EF-CFDC6B1EADB4}" type="presOf" srcId="{9A3C1EC4-8C6D-47F7-8B2F-5C6876753BA9}" destId="{23FADA5C-AB27-4563-8D37-04B6B1CBD4E6}" srcOrd="1" destOrd="0" presId="urn:microsoft.com/office/officeart/2005/8/layout/cycle2"/>
    <dgm:cxn modelId="{CC361FAB-5F2C-4F11-A134-681B52F72CFD}" type="presOf" srcId="{C081881B-63F2-4342-92AA-737609B11631}" destId="{5BB2CD4B-EEB5-4212-BE20-C511F883E88B}" srcOrd="0" destOrd="0" presId="urn:microsoft.com/office/officeart/2005/8/layout/cycle2"/>
    <dgm:cxn modelId="{7C7B1A6B-468D-4785-A078-A5965DB1E4C0}" type="presOf" srcId="{64ABD8C2-ECD7-44C8-A169-433125DF831B}" destId="{64F1BD1E-66F8-432E-BE4C-0EB0DE5CE1CC}" srcOrd="0" destOrd="0" presId="urn:microsoft.com/office/officeart/2005/8/layout/cycle2"/>
    <dgm:cxn modelId="{E55F0F37-0348-4481-B3A8-15002CA4ED99}" type="presOf" srcId="{9A3C1EC4-8C6D-47F7-8B2F-5C6876753BA9}" destId="{E197B806-8927-42F9-8DB2-C11F205F4A6F}" srcOrd="0" destOrd="0" presId="urn:microsoft.com/office/officeart/2005/8/layout/cycle2"/>
    <dgm:cxn modelId="{8D74A554-B8FE-4956-ADBD-7B42E3BB37A1}" srcId="{64ABD8C2-ECD7-44C8-A169-433125DF831B}" destId="{FED4858F-3A5F-4FFC-A4B4-EBC382B7508A}" srcOrd="0" destOrd="0" parTransId="{793BF874-892E-426B-B5A0-0BCCB3D96306}" sibTransId="{33CACE29-13FD-4E7C-99A4-3E9AFE0D4851}"/>
    <dgm:cxn modelId="{798CA65D-FA24-41CB-8091-CF084A239D57}" type="presOf" srcId="{1A5CA231-4C76-4E57-9B90-763D82E92A89}" destId="{A7BEECEB-CC77-4E7C-9F83-321206BE987C}" srcOrd="1" destOrd="0" presId="urn:microsoft.com/office/officeart/2005/8/layout/cycle2"/>
    <dgm:cxn modelId="{9E9ECD4C-A08E-42E9-B3F3-FF39E5FD194D}" type="presParOf" srcId="{64F1BD1E-66F8-432E-BE4C-0EB0DE5CE1CC}" destId="{3E07DE7D-718B-4CB2-AA2E-D23982A932D1}" srcOrd="0" destOrd="0" presId="urn:microsoft.com/office/officeart/2005/8/layout/cycle2"/>
    <dgm:cxn modelId="{6EFDB37D-C9DD-4858-AD74-0B6475864C7F}" type="presParOf" srcId="{64F1BD1E-66F8-432E-BE4C-0EB0DE5CE1CC}" destId="{A6425ED0-4AD6-4766-B373-36CCA0A67A1C}" srcOrd="1" destOrd="0" presId="urn:microsoft.com/office/officeart/2005/8/layout/cycle2"/>
    <dgm:cxn modelId="{73560ACF-172D-4DC2-B655-32B54BD1E177}" type="presParOf" srcId="{A6425ED0-4AD6-4766-B373-36CCA0A67A1C}" destId="{7E94931B-8046-4F8C-935E-4660A85BB752}" srcOrd="0" destOrd="0" presId="urn:microsoft.com/office/officeart/2005/8/layout/cycle2"/>
    <dgm:cxn modelId="{A7947D8A-9FF2-438D-A2FA-2B2665164997}" type="presParOf" srcId="{64F1BD1E-66F8-432E-BE4C-0EB0DE5CE1CC}" destId="{742E0124-C599-4FD8-B389-2B6687B801F2}" srcOrd="2" destOrd="0" presId="urn:microsoft.com/office/officeart/2005/8/layout/cycle2"/>
    <dgm:cxn modelId="{C9384B81-8883-45AE-99F1-256554C9C10C}" type="presParOf" srcId="{64F1BD1E-66F8-432E-BE4C-0EB0DE5CE1CC}" destId="{E197B806-8927-42F9-8DB2-C11F205F4A6F}" srcOrd="3" destOrd="0" presId="urn:microsoft.com/office/officeart/2005/8/layout/cycle2"/>
    <dgm:cxn modelId="{6096E963-7BE1-4C6F-A097-F03922B08348}" type="presParOf" srcId="{E197B806-8927-42F9-8DB2-C11F205F4A6F}" destId="{23FADA5C-AB27-4563-8D37-04B6B1CBD4E6}" srcOrd="0" destOrd="0" presId="urn:microsoft.com/office/officeart/2005/8/layout/cycle2"/>
    <dgm:cxn modelId="{2710F507-726E-4222-A207-764E61064FBF}" type="presParOf" srcId="{64F1BD1E-66F8-432E-BE4C-0EB0DE5CE1CC}" destId="{F84A86B9-CC84-424B-A766-589E39F5C2D0}" srcOrd="4" destOrd="0" presId="urn:microsoft.com/office/officeart/2005/8/layout/cycle2"/>
    <dgm:cxn modelId="{463BFF34-026E-46A4-8EBD-B7D2304277FD}" type="presParOf" srcId="{64F1BD1E-66F8-432E-BE4C-0EB0DE5CE1CC}" destId="{DF42EA79-37AD-4DDD-9377-AC78D2F8F9EA}" srcOrd="5" destOrd="0" presId="urn:microsoft.com/office/officeart/2005/8/layout/cycle2"/>
    <dgm:cxn modelId="{3EDE823C-33D7-49CF-914C-D10034949E0E}" type="presParOf" srcId="{DF42EA79-37AD-4DDD-9377-AC78D2F8F9EA}" destId="{A7BEECEB-CC77-4E7C-9F83-321206BE987C}" srcOrd="0" destOrd="0" presId="urn:microsoft.com/office/officeart/2005/8/layout/cycle2"/>
    <dgm:cxn modelId="{AF9E06FC-B1D9-489D-8173-8A5F8901501F}" type="presParOf" srcId="{64F1BD1E-66F8-432E-BE4C-0EB0DE5CE1CC}" destId="{5BB2CD4B-EEB5-4212-BE20-C511F883E88B}" srcOrd="6" destOrd="0" presId="urn:microsoft.com/office/officeart/2005/8/layout/cycle2"/>
    <dgm:cxn modelId="{FD28578F-5BBE-4246-98A4-2F3C925A216E}" type="presParOf" srcId="{64F1BD1E-66F8-432E-BE4C-0EB0DE5CE1CC}" destId="{3E506C34-CAA5-4218-8AA9-920979CC52E7}" srcOrd="7" destOrd="0" presId="urn:microsoft.com/office/officeart/2005/8/layout/cycle2"/>
    <dgm:cxn modelId="{B9935E52-E623-45AE-97E8-FA51DD6DDFBC}" type="presParOf" srcId="{3E506C34-CAA5-4218-8AA9-920979CC52E7}" destId="{A468823B-CC0A-4DED-9FBD-908CB895071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4ABD8C2-ECD7-44C8-A169-433125DF831B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1D5DB712-C9B0-4D4A-8792-D77914325DF1}">
      <dgm:prSet phldrT="[Text]"/>
      <dgm:spPr>
        <a:solidFill>
          <a:srgbClr val="FF0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Model</a:t>
          </a:r>
          <a:endParaRPr lang="en-CA" dirty="0">
            <a:solidFill>
              <a:schemeClr val="tx1"/>
            </a:solidFill>
          </a:endParaRPr>
        </a:p>
      </dgm:t>
    </dgm:pt>
    <dgm:pt modelId="{2D8E58C1-4CA9-4826-B5D3-ECAED8347780}" type="parTrans" cxnId="{CCB633A2-C6D7-4535-AEDF-7DB075058558}">
      <dgm:prSet/>
      <dgm:spPr/>
      <dgm:t>
        <a:bodyPr/>
        <a:lstStyle/>
        <a:p>
          <a:endParaRPr lang="en-CA"/>
        </a:p>
      </dgm:t>
    </dgm:pt>
    <dgm:pt modelId="{9A3C1EC4-8C6D-47F7-8B2F-5C6876753BA9}" type="sibTrans" cxnId="{CCB633A2-C6D7-4535-AEDF-7DB075058558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05BFE8FB-0B9D-4C29-8E88-058E49DACC04}">
      <dgm:prSet phldrT="[Text]"/>
      <dgm:spPr>
        <a:solidFill>
          <a:srgbClr val="7030A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Behavior</a:t>
          </a:r>
          <a:endParaRPr lang="en-CA" dirty="0">
            <a:solidFill>
              <a:schemeClr val="tx1"/>
            </a:solidFill>
          </a:endParaRPr>
        </a:p>
      </dgm:t>
    </dgm:pt>
    <dgm:pt modelId="{B29BBF60-60FA-4FE7-818A-FBD0B67D3F7A}" type="parTrans" cxnId="{FCB2B024-99A1-4418-8CE3-40B6DCE715B8}">
      <dgm:prSet/>
      <dgm:spPr/>
      <dgm:t>
        <a:bodyPr/>
        <a:lstStyle/>
        <a:p>
          <a:endParaRPr lang="en-CA"/>
        </a:p>
      </dgm:t>
    </dgm:pt>
    <dgm:pt modelId="{1A5CA231-4C76-4E57-9B90-763D82E92A89}" type="sibTrans" cxnId="{FCB2B024-99A1-4418-8CE3-40B6DCE715B8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64F1BD1E-66F8-432E-BE4C-0EB0DE5CE1CC}" type="pres">
      <dgm:prSet presAssocID="{64ABD8C2-ECD7-44C8-A169-433125DF831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CA"/>
        </a:p>
      </dgm:t>
    </dgm:pt>
    <dgm:pt modelId="{742E0124-C599-4FD8-B389-2B6687B801F2}" type="pres">
      <dgm:prSet presAssocID="{1D5DB712-C9B0-4D4A-8792-D77914325DF1}" presName="node" presStyleLbl="node1" presStyleIdx="0" presStyleCnt="2" custScaleX="75999" custScaleY="73398" custRadScaleRad="97705" custRadScaleInc="-592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197B806-8927-42F9-8DB2-C11F205F4A6F}" type="pres">
      <dgm:prSet presAssocID="{9A3C1EC4-8C6D-47F7-8B2F-5C6876753BA9}" presName="sibTrans" presStyleLbl="sibTrans2D1" presStyleIdx="0" presStyleCnt="2" custScaleX="46984" custScaleY="40418" custLinFactNeighborX="6031" custLinFactNeighborY="94700"/>
      <dgm:spPr/>
      <dgm:t>
        <a:bodyPr/>
        <a:lstStyle/>
        <a:p>
          <a:endParaRPr lang="en-CA"/>
        </a:p>
      </dgm:t>
    </dgm:pt>
    <dgm:pt modelId="{23FADA5C-AB27-4563-8D37-04B6B1CBD4E6}" type="pres">
      <dgm:prSet presAssocID="{9A3C1EC4-8C6D-47F7-8B2F-5C6876753BA9}" presName="connectorText" presStyleLbl="sibTrans2D1" presStyleIdx="0" presStyleCnt="2"/>
      <dgm:spPr/>
      <dgm:t>
        <a:bodyPr/>
        <a:lstStyle/>
        <a:p>
          <a:endParaRPr lang="en-CA"/>
        </a:p>
      </dgm:t>
    </dgm:pt>
    <dgm:pt modelId="{F84A86B9-CC84-424B-A766-589E39F5C2D0}" type="pres">
      <dgm:prSet presAssocID="{05BFE8FB-0B9D-4C29-8E88-058E49DACC04}" presName="node" presStyleLbl="node1" presStyleIdx="1" presStyleCnt="2" custScaleX="75999" custScaleY="73398" custRadScaleRad="80923" custRadScaleInc="1841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DF42EA79-37AD-4DDD-9377-AC78D2F8F9EA}" type="pres">
      <dgm:prSet presAssocID="{1A5CA231-4C76-4E57-9B90-763D82E92A89}" presName="sibTrans" presStyleLbl="sibTrans2D1" presStyleIdx="1" presStyleCnt="2" custAng="10800000" custScaleX="57661" custScaleY="51404" custLinFactY="-20606" custLinFactNeighborX="-2410" custLinFactNeighborY="-100000"/>
      <dgm:spPr/>
      <dgm:t>
        <a:bodyPr/>
        <a:lstStyle/>
        <a:p>
          <a:endParaRPr lang="en-CA"/>
        </a:p>
      </dgm:t>
    </dgm:pt>
    <dgm:pt modelId="{A7BEECEB-CC77-4E7C-9F83-321206BE987C}" type="pres">
      <dgm:prSet presAssocID="{1A5CA231-4C76-4E57-9B90-763D82E92A89}" presName="connectorText" presStyleLbl="sibTrans2D1" presStyleIdx="1" presStyleCnt="2"/>
      <dgm:spPr/>
      <dgm:t>
        <a:bodyPr/>
        <a:lstStyle/>
        <a:p>
          <a:endParaRPr lang="en-CA"/>
        </a:p>
      </dgm:t>
    </dgm:pt>
  </dgm:ptLst>
  <dgm:cxnLst>
    <dgm:cxn modelId="{566CE4E7-74C7-41BF-AB43-C62162FC46D6}" type="presOf" srcId="{1D5DB712-C9B0-4D4A-8792-D77914325DF1}" destId="{742E0124-C599-4FD8-B389-2B6687B801F2}" srcOrd="0" destOrd="0" presId="urn:microsoft.com/office/officeart/2005/8/layout/cycle2"/>
    <dgm:cxn modelId="{5D9A2633-B6AD-4921-90FA-A153C8975100}" type="presOf" srcId="{1A5CA231-4C76-4E57-9B90-763D82E92A89}" destId="{A7BEECEB-CC77-4E7C-9F83-321206BE987C}" srcOrd="1" destOrd="0" presId="urn:microsoft.com/office/officeart/2005/8/layout/cycle2"/>
    <dgm:cxn modelId="{FCB2B024-99A1-4418-8CE3-40B6DCE715B8}" srcId="{64ABD8C2-ECD7-44C8-A169-433125DF831B}" destId="{05BFE8FB-0B9D-4C29-8E88-058E49DACC04}" srcOrd="1" destOrd="0" parTransId="{B29BBF60-60FA-4FE7-818A-FBD0B67D3F7A}" sibTransId="{1A5CA231-4C76-4E57-9B90-763D82E92A89}"/>
    <dgm:cxn modelId="{CCB633A2-C6D7-4535-AEDF-7DB075058558}" srcId="{64ABD8C2-ECD7-44C8-A169-433125DF831B}" destId="{1D5DB712-C9B0-4D4A-8792-D77914325DF1}" srcOrd="0" destOrd="0" parTransId="{2D8E58C1-4CA9-4826-B5D3-ECAED8347780}" sibTransId="{9A3C1EC4-8C6D-47F7-8B2F-5C6876753BA9}"/>
    <dgm:cxn modelId="{1F79BA37-B90D-4D75-8B1D-81CFBEB5F4B0}" type="presOf" srcId="{64ABD8C2-ECD7-44C8-A169-433125DF831B}" destId="{64F1BD1E-66F8-432E-BE4C-0EB0DE5CE1CC}" srcOrd="0" destOrd="0" presId="urn:microsoft.com/office/officeart/2005/8/layout/cycle2"/>
    <dgm:cxn modelId="{9451A9E5-53AD-432D-8582-5DFB809F417F}" type="presOf" srcId="{9A3C1EC4-8C6D-47F7-8B2F-5C6876753BA9}" destId="{E197B806-8927-42F9-8DB2-C11F205F4A6F}" srcOrd="0" destOrd="0" presId="urn:microsoft.com/office/officeart/2005/8/layout/cycle2"/>
    <dgm:cxn modelId="{8F9B9163-6762-4DCB-85B2-269393123B51}" type="presOf" srcId="{05BFE8FB-0B9D-4C29-8E88-058E49DACC04}" destId="{F84A86B9-CC84-424B-A766-589E39F5C2D0}" srcOrd="0" destOrd="0" presId="urn:microsoft.com/office/officeart/2005/8/layout/cycle2"/>
    <dgm:cxn modelId="{F69B0E73-8DD3-4667-95D3-AA867E7A1947}" type="presOf" srcId="{9A3C1EC4-8C6D-47F7-8B2F-5C6876753BA9}" destId="{23FADA5C-AB27-4563-8D37-04B6B1CBD4E6}" srcOrd="1" destOrd="0" presId="urn:microsoft.com/office/officeart/2005/8/layout/cycle2"/>
    <dgm:cxn modelId="{3B587B12-7FEF-4218-9458-D7DAA18BDD73}" type="presOf" srcId="{1A5CA231-4C76-4E57-9B90-763D82E92A89}" destId="{DF42EA79-37AD-4DDD-9377-AC78D2F8F9EA}" srcOrd="0" destOrd="0" presId="urn:microsoft.com/office/officeart/2005/8/layout/cycle2"/>
    <dgm:cxn modelId="{3526A81D-367A-4793-AE29-02107F083430}" type="presParOf" srcId="{64F1BD1E-66F8-432E-BE4C-0EB0DE5CE1CC}" destId="{742E0124-C599-4FD8-B389-2B6687B801F2}" srcOrd="0" destOrd="0" presId="urn:microsoft.com/office/officeart/2005/8/layout/cycle2"/>
    <dgm:cxn modelId="{B9879D0F-573C-494F-9634-25FE7B195CED}" type="presParOf" srcId="{64F1BD1E-66F8-432E-BE4C-0EB0DE5CE1CC}" destId="{E197B806-8927-42F9-8DB2-C11F205F4A6F}" srcOrd="1" destOrd="0" presId="urn:microsoft.com/office/officeart/2005/8/layout/cycle2"/>
    <dgm:cxn modelId="{58E968A8-0A6F-4712-82D9-2405F01A55C8}" type="presParOf" srcId="{E197B806-8927-42F9-8DB2-C11F205F4A6F}" destId="{23FADA5C-AB27-4563-8D37-04B6B1CBD4E6}" srcOrd="0" destOrd="0" presId="urn:microsoft.com/office/officeart/2005/8/layout/cycle2"/>
    <dgm:cxn modelId="{744AF67B-FCEA-427C-A977-F225CD930C21}" type="presParOf" srcId="{64F1BD1E-66F8-432E-BE4C-0EB0DE5CE1CC}" destId="{F84A86B9-CC84-424B-A766-589E39F5C2D0}" srcOrd="2" destOrd="0" presId="urn:microsoft.com/office/officeart/2005/8/layout/cycle2"/>
    <dgm:cxn modelId="{F5B3BC16-D148-4D3C-9A51-79AA5F324C15}" type="presParOf" srcId="{64F1BD1E-66F8-432E-BE4C-0EB0DE5CE1CC}" destId="{DF42EA79-37AD-4DDD-9377-AC78D2F8F9EA}" srcOrd="3" destOrd="0" presId="urn:microsoft.com/office/officeart/2005/8/layout/cycle2"/>
    <dgm:cxn modelId="{50BC6367-6553-4DFC-B012-4DAC247F26BD}" type="presParOf" srcId="{DF42EA79-37AD-4DDD-9377-AC78D2F8F9EA}" destId="{A7BEECEB-CC77-4E7C-9F83-321206BE987C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936E30B-75DE-4214-873F-615A99B7E725}" type="doc">
      <dgm:prSet loTypeId="urn:microsoft.com/office/officeart/2005/8/layout/pyramid1" loCatId="pyramid" qsTypeId="urn:microsoft.com/office/officeart/2005/8/quickstyle/3d5" qsCatId="3D" csTypeId="urn:microsoft.com/office/officeart/2005/8/colors/accent1_2" csCatId="accent1" phldr="1"/>
      <dgm:spPr/>
    </dgm:pt>
    <dgm:pt modelId="{B571472E-B90F-4E24-8B4D-6FDF406E3B19}">
      <dgm:prSet phldrT="[Text]"/>
      <dgm:spPr>
        <a:solidFill>
          <a:srgbClr val="F4800C"/>
        </a:solidFill>
      </dgm:spPr>
      <dgm:t>
        <a:bodyPr/>
        <a:lstStyle/>
        <a:p>
          <a:r>
            <a:rPr lang="en-US" dirty="0" smtClean="0"/>
            <a:t>Explore</a:t>
          </a:r>
          <a:endParaRPr lang="en-CA" dirty="0"/>
        </a:p>
      </dgm:t>
    </dgm:pt>
    <dgm:pt modelId="{A81562E3-85A3-4350-A81D-FCE08EB70277}" type="parTrans" cxnId="{C081F96C-096F-44BC-985A-E267410EBDD3}">
      <dgm:prSet/>
      <dgm:spPr/>
      <dgm:t>
        <a:bodyPr/>
        <a:lstStyle/>
        <a:p>
          <a:endParaRPr lang="en-CA"/>
        </a:p>
      </dgm:t>
    </dgm:pt>
    <dgm:pt modelId="{2CEEEEE8-6573-4B6C-AECA-BDA141D23C7C}" type="sibTrans" cxnId="{C081F96C-096F-44BC-985A-E267410EBDD3}">
      <dgm:prSet/>
      <dgm:spPr/>
      <dgm:t>
        <a:bodyPr/>
        <a:lstStyle/>
        <a:p>
          <a:endParaRPr lang="en-CA"/>
        </a:p>
      </dgm:t>
    </dgm:pt>
    <dgm:pt modelId="{85D14529-FC84-4583-9E49-E15717D1A812}">
      <dgm:prSet phldrT="[Text]"/>
      <dgm:spPr>
        <a:solidFill>
          <a:srgbClr val="55A327"/>
        </a:solidFill>
      </dgm:spPr>
      <dgm:t>
        <a:bodyPr/>
        <a:lstStyle/>
        <a:p>
          <a:r>
            <a:rPr lang="en-US" dirty="0" smtClean="0"/>
            <a:t>Wander</a:t>
          </a:r>
          <a:endParaRPr lang="en-CA" dirty="0"/>
        </a:p>
      </dgm:t>
    </dgm:pt>
    <dgm:pt modelId="{D13EF7AA-4EDD-409F-B986-C3B09B925B66}" type="parTrans" cxnId="{47B7F898-4FDB-4B90-8FAC-ACCECE48215F}">
      <dgm:prSet/>
      <dgm:spPr/>
      <dgm:t>
        <a:bodyPr/>
        <a:lstStyle/>
        <a:p>
          <a:endParaRPr lang="en-CA"/>
        </a:p>
      </dgm:t>
    </dgm:pt>
    <dgm:pt modelId="{2CFC0FB7-E2C4-4F1D-942A-E09B256D85B0}" type="sibTrans" cxnId="{47B7F898-4FDB-4B90-8FAC-ACCECE48215F}">
      <dgm:prSet/>
      <dgm:spPr/>
      <dgm:t>
        <a:bodyPr/>
        <a:lstStyle/>
        <a:p>
          <a:endParaRPr lang="en-CA"/>
        </a:p>
      </dgm:t>
    </dgm:pt>
    <dgm:pt modelId="{C21F88C0-476E-4E1B-BDD2-E36E08268A28}">
      <dgm:prSet phldrT="[Text]"/>
      <dgm:spPr>
        <a:solidFill>
          <a:srgbClr val="7030A0"/>
        </a:solidFill>
      </dgm:spPr>
      <dgm:t>
        <a:bodyPr/>
        <a:lstStyle/>
        <a:p>
          <a:r>
            <a:rPr lang="en-US" smtClean="0"/>
            <a:t>Avoid obstacles</a:t>
          </a:r>
          <a:endParaRPr lang="en-CA" dirty="0"/>
        </a:p>
      </dgm:t>
    </dgm:pt>
    <dgm:pt modelId="{63C0C2D4-9584-4FC6-A125-B2165BA308EC}" type="parTrans" cxnId="{BD828F94-B6F4-4DCB-A9AB-7C4CF09228C0}">
      <dgm:prSet/>
      <dgm:spPr/>
      <dgm:t>
        <a:bodyPr/>
        <a:lstStyle/>
        <a:p>
          <a:endParaRPr lang="en-CA"/>
        </a:p>
      </dgm:t>
    </dgm:pt>
    <dgm:pt modelId="{9E0E6B83-1B66-4163-A0CF-CE4B99D366DB}" type="sibTrans" cxnId="{BD828F94-B6F4-4DCB-A9AB-7C4CF09228C0}">
      <dgm:prSet/>
      <dgm:spPr/>
      <dgm:t>
        <a:bodyPr/>
        <a:lstStyle/>
        <a:p>
          <a:endParaRPr lang="en-CA"/>
        </a:p>
      </dgm:t>
    </dgm:pt>
    <dgm:pt modelId="{085C2A72-380E-40C0-BBD2-4DBE4E1AFB1A}" type="pres">
      <dgm:prSet presAssocID="{3936E30B-75DE-4214-873F-615A99B7E725}" presName="Name0" presStyleCnt="0">
        <dgm:presLayoutVars>
          <dgm:dir/>
          <dgm:animLvl val="lvl"/>
          <dgm:resizeHandles val="exact"/>
        </dgm:presLayoutVars>
      </dgm:prSet>
      <dgm:spPr/>
    </dgm:pt>
    <dgm:pt modelId="{AFDD4645-3C6B-43C4-B70F-C36A10457461}" type="pres">
      <dgm:prSet presAssocID="{B571472E-B90F-4E24-8B4D-6FDF406E3B19}" presName="Name8" presStyleCnt="0"/>
      <dgm:spPr/>
    </dgm:pt>
    <dgm:pt modelId="{7F56C114-C440-460D-B749-3031F5DB188F}" type="pres">
      <dgm:prSet presAssocID="{B571472E-B90F-4E24-8B4D-6FDF406E3B19}" presName="level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1DC0DBB4-AD38-49C4-95BC-1B66DB76B8BC}" type="pres">
      <dgm:prSet presAssocID="{B571472E-B90F-4E24-8B4D-6FDF406E3B19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58B68ED-CD21-466A-BCF2-75103428327C}" type="pres">
      <dgm:prSet presAssocID="{85D14529-FC84-4583-9E49-E15717D1A812}" presName="Name8" presStyleCnt="0"/>
      <dgm:spPr/>
    </dgm:pt>
    <dgm:pt modelId="{847004C7-D902-4433-A5CF-7879FCEDB7E5}" type="pres">
      <dgm:prSet presAssocID="{85D14529-FC84-4583-9E49-E15717D1A812}" presName="level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73137510-180D-4CD9-9B7F-627CDE43BE21}" type="pres">
      <dgm:prSet presAssocID="{85D14529-FC84-4583-9E49-E15717D1A812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7682B265-09AE-4808-A5E2-97910AB77542}" type="pres">
      <dgm:prSet presAssocID="{C21F88C0-476E-4E1B-BDD2-E36E08268A28}" presName="Name8" presStyleCnt="0"/>
      <dgm:spPr/>
    </dgm:pt>
    <dgm:pt modelId="{696406A7-7BD3-4E82-BF87-40ABBB34A92D}" type="pres">
      <dgm:prSet presAssocID="{C21F88C0-476E-4E1B-BDD2-E36E08268A28}" presName="level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312ABE18-E663-4F69-B916-35F8E2020A81}" type="pres">
      <dgm:prSet presAssocID="{C21F88C0-476E-4E1B-BDD2-E36E08268A28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E19BCF91-B414-4D68-B17A-0A26AAD9A6D5}" type="presOf" srcId="{85D14529-FC84-4583-9E49-E15717D1A812}" destId="{73137510-180D-4CD9-9B7F-627CDE43BE21}" srcOrd="1" destOrd="0" presId="urn:microsoft.com/office/officeart/2005/8/layout/pyramid1"/>
    <dgm:cxn modelId="{47B7F898-4FDB-4B90-8FAC-ACCECE48215F}" srcId="{3936E30B-75DE-4214-873F-615A99B7E725}" destId="{85D14529-FC84-4583-9E49-E15717D1A812}" srcOrd="1" destOrd="0" parTransId="{D13EF7AA-4EDD-409F-B986-C3B09B925B66}" sibTransId="{2CFC0FB7-E2C4-4F1D-942A-E09B256D85B0}"/>
    <dgm:cxn modelId="{72495E1A-75A9-4D54-A948-072C08918C03}" type="presOf" srcId="{B571472E-B90F-4E24-8B4D-6FDF406E3B19}" destId="{1DC0DBB4-AD38-49C4-95BC-1B66DB76B8BC}" srcOrd="1" destOrd="0" presId="urn:microsoft.com/office/officeart/2005/8/layout/pyramid1"/>
    <dgm:cxn modelId="{5C106CA7-92A6-46EF-861A-773BB40DC4CD}" type="presOf" srcId="{85D14529-FC84-4583-9E49-E15717D1A812}" destId="{847004C7-D902-4433-A5CF-7879FCEDB7E5}" srcOrd="0" destOrd="0" presId="urn:microsoft.com/office/officeart/2005/8/layout/pyramid1"/>
    <dgm:cxn modelId="{C081F96C-096F-44BC-985A-E267410EBDD3}" srcId="{3936E30B-75DE-4214-873F-615A99B7E725}" destId="{B571472E-B90F-4E24-8B4D-6FDF406E3B19}" srcOrd="0" destOrd="0" parTransId="{A81562E3-85A3-4350-A81D-FCE08EB70277}" sibTransId="{2CEEEEE8-6573-4B6C-AECA-BDA141D23C7C}"/>
    <dgm:cxn modelId="{AA1E4F5D-21BE-4BE7-BCFF-E6AB7A6AD0FC}" type="presOf" srcId="{C21F88C0-476E-4E1B-BDD2-E36E08268A28}" destId="{696406A7-7BD3-4E82-BF87-40ABBB34A92D}" srcOrd="0" destOrd="0" presId="urn:microsoft.com/office/officeart/2005/8/layout/pyramid1"/>
    <dgm:cxn modelId="{76AF23F8-F96F-4957-ADAB-3168F59F91F5}" type="presOf" srcId="{B571472E-B90F-4E24-8B4D-6FDF406E3B19}" destId="{7F56C114-C440-460D-B749-3031F5DB188F}" srcOrd="0" destOrd="0" presId="urn:microsoft.com/office/officeart/2005/8/layout/pyramid1"/>
    <dgm:cxn modelId="{9A1A3787-2768-4575-8889-CF8F6C621EBF}" type="presOf" srcId="{3936E30B-75DE-4214-873F-615A99B7E725}" destId="{085C2A72-380E-40C0-BBD2-4DBE4E1AFB1A}" srcOrd="0" destOrd="0" presId="urn:microsoft.com/office/officeart/2005/8/layout/pyramid1"/>
    <dgm:cxn modelId="{F6F4DCA6-8F24-4126-980E-BBCA9AAABF66}" type="presOf" srcId="{C21F88C0-476E-4E1B-BDD2-E36E08268A28}" destId="{312ABE18-E663-4F69-B916-35F8E2020A81}" srcOrd="1" destOrd="0" presId="urn:microsoft.com/office/officeart/2005/8/layout/pyramid1"/>
    <dgm:cxn modelId="{BD828F94-B6F4-4DCB-A9AB-7C4CF09228C0}" srcId="{3936E30B-75DE-4214-873F-615A99B7E725}" destId="{C21F88C0-476E-4E1B-BDD2-E36E08268A28}" srcOrd="2" destOrd="0" parTransId="{63C0C2D4-9584-4FC6-A125-B2165BA308EC}" sibTransId="{9E0E6B83-1B66-4163-A0CF-CE4B99D366DB}"/>
    <dgm:cxn modelId="{C6A6EAF6-C806-49CE-96A3-B518D6CB20FE}" type="presParOf" srcId="{085C2A72-380E-40C0-BBD2-4DBE4E1AFB1A}" destId="{AFDD4645-3C6B-43C4-B70F-C36A10457461}" srcOrd="0" destOrd="0" presId="urn:microsoft.com/office/officeart/2005/8/layout/pyramid1"/>
    <dgm:cxn modelId="{5FD343F2-0458-4E29-B464-F3F4D6DD1565}" type="presParOf" srcId="{AFDD4645-3C6B-43C4-B70F-C36A10457461}" destId="{7F56C114-C440-460D-B749-3031F5DB188F}" srcOrd="0" destOrd="0" presId="urn:microsoft.com/office/officeart/2005/8/layout/pyramid1"/>
    <dgm:cxn modelId="{D94876AA-3711-4C0B-A462-5A4DDE9DC54B}" type="presParOf" srcId="{AFDD4645-3C6B-43C4-B70F-C36A10457461}" destId="{1DC0DBB4-AD38-49C4-95BC-1B66DB76B8BC}" srcOrd="1" destOrd="0" presId="urn:microsoft.com/office/officeart/2005/8/layout/pyramid1"/>
    <dgm:cxn modelId="{2FCA05B9-FBAC-4D0B-A26D-B3009BD23C6C}" type="presParOf" srcId="{085C2A72-380E-40C0-BBD2-4DBE4E1AFB1A}" destId="{E58B68ED-CD21-466A-BCF2-75103428327C}" srcOrd="1" destOrd="0" presId="urn:microsoft.com/office/officeart/2005/8/layout/pyramid1"/>
    <dgm:cxn modelId="{AB9A1368-2F61-4B51-AF7E-8EEE411874A0}" type="presParOf" srcId="{E58B68ED-CD21-466A-BCF2-75103428327C}" destId="{847004C7-D902-4433-A5CF-7879FCEDB7E5}" srcOrd="0" destOrd="0" presId="urn:microsoft.com/office/officeart/2005/8/layout/pyramid1"/>
    <dgm:cxn modelId="{AA4390D4-699F-496D-BCDD-D3E9E861F759}" type="presParOf" srcId="{E58B68ED-CD21-466A-BCF2-75103428327C}" destId="{73137510-180D-4CD9-9B7F-627CDE43BE21}" srcOrd="1" destOrd="0" presId="urn:microsoft.com/office/officeart/2005/8/layout/pyramid1"/>
    <dgm:cxn modelId="{10D9B50D-8AE5-479D-9CDE-DD4CDC0BB4B6}" type="presParOf" srcId="{085C2A72-380E-40C0-BBD2-4DBE4E1AFB1A}" destId="{7682B265-09AE-4808-A5E2-97910AB77542}" srcOrd="2" destOrd="0" presId="urn:microsoft.com/office/officeart/2005/8/layout/pyramid1"/>
    <dgm:cxn modelId="{B51F07E9-1775-4A7D-A9DD-C40F952CBD12}" type="presParOf" srcId="{7682B265-09AE-4808-A5E2-97910AB77542}" destId="{696406A7-7BD3-4E82-BF87-40ABBB34A92D}" srcOrd="0" destOrd="0" presId="urn:microsoft.com/office/officeart/2005/8/layout/pyramid1"/>
    <dgm:cxn modelId="{02E28461-49B8-4053-A9EF-5472D77833DA}" type="presParOf" srcId="{7682B265-09AE-4808-A5E2-97910AB77542}" destId="{312ABE18-E663-4F69-B916-35F8E2020A81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33D20E5-806C-43BD-9956-22AB9C8AA4B8}" type="doc">
      <dgm:prSet loTypeId="urn:microsoft.com/office/officeart/2005/8/layout/pyramid1" loCatId="pyramid" qsTypeId="urn:microsoft.com/office/officeart/2005/8/quickstyle/3d5" qsCatId="3D" csTypeId="urn:microsoft.com/office/officeart/2005/8/colors/accent1_2" csCatId="accent1" phldr="1"/>
      <dgm:spPr/>
    </dgm:pt>
    <dgm:pt modelId="{4CBC3940-0A50-44AE-BFA6-FF52AEC4616D}">
      <dgm:prSet phldrT="[Text]"/>
      <dgm:spPr>
        <a:solidFill>
          <a:srgbClr val="F4800C"/>
        </a:solidFill>
      </dgm:spPr>
      <dgm:t>
        <a:bodyPr/>
        <a:lstStyle/>
        <a:p>
          <a:r>
            <a:rPr lang="en-CA" dirty="0" smtClean="0"/>
            <a:t>Math</a:t>
          </a:r>
          <a:endParaRPr lang="en-CA" dirty="0"/>
        </a:p>
      </dgm:t>
    </dgm:pt>
    <dgm:pt modelId="{C840D966-5751-4DB7-B989-C35219A890F0}" type="parTrans" cxnId="{8571DFA9-EBDC-4B05-86F1-1D420ADECEB7}">
      <dgm:prSet/>
      <dgm:spPr/>
      <dgm:t>
        <a:bodyPr/>
        <a:lstStyle/>
        <a:p>
          <a:endParaRPr lang="en-CA"/>
        </a:p>
      </dgm:t>
    </dgm:pt>
    <dgm:pt modelId="{4DAF9B2E-C040-473D-85BF-9BDB7FB8B662}" type="sibTrans" cxnId="{8571DFA9-EBDC-4B05-86F1-1D420ADECEB7}">
      <dgm:prSet/>
      <dgm:spPr/>
      <dgm:t>
        <a:bodyPr/>
        <a:lstStyle/>
        <a:p>
          <a:endParaRPr lang="en-CA"/>
        </a:p>
      </dgm:t>
    </dgm:pt>
    <dgm:pt modelId="{BB3F7A87-79E4-4F46-A774-D0762CA404E2}">
      <dgm:prSet phldrT="[Text]"/>
      <dgm:spPr>
        <a:solidFill>
          <a:srgbClr val="FFFF00"/>
        </a:solidFill>
      </dgm:spPr>
      <dgm:t>
        <a:bodyPr/>
        <a:lstStyle/>
        <a:p>
          <a:r>
            <a:rPr lang="en-CA" dirty="0" smtClean="0"/>
            <a:t>Voting</a:t>
          </a:r>
          <a:endParaRPr lang="en-CA" dirty="0"/>
        </a:p>
      </dgm:t>
    </dgm:pt>
    <dgm:pt modelId="{8C0FA3D4-A5E2-46E3-926D-E9BD6ACB92F2}" type="parTrans" cxnId="{C79D3FCE-B5B0-45C6-A03B-171F52E211FE}">
      <dgm:prSet/>
      <dgm:spPr/>
      <dgm:t>
        <a:bodyPr/>
        <a:lstStyle/>
        <a:p>
          <a:endParaRPr lang="en-CA"/>
        </a:p>
      </dgm:t>
    </dgm:pt>
    <dgm:pt modelId="{EFF39BBB-7269-42B0-90C8-B61B1CFD076D}" type="sibTrans" cxnId="{C79D3FCE-B5B0-45C6-A03B-171F52E211FE}">
      <dgm:prSet/>
      <dgm:spPr/>
      <dgm:t>
        <a:bodyPr/>
        <a:lstStyle/>
        <a:p>
          <a:endParaRPr lang="en-CA"/>
        </a:p>
      </dgm:t>
    </dgm:pt>
    <dgm:pt modelId="{8B965B67-CC28-4566-9FAB-029664578631}">
      <dgm:prSet phldrT="[Text]"/>
      <dgm:spPr>
        <a:solidFill>
          <a:srgbClr val="7030A0"/>
        </a:solidFill>
      </dgm:spPr>
      <dgm:t>
        <a:bodyPr/>
        <a:lstStyle/>
        <a:p>
          <a:r>
            <a:rPr lang="en-CA" dirty="0" err="1" smtClean="0"/>
            <a:t>Subsumption</a:t>
          </a:r>
          <a:endParaRPr lang="en-CA" dirty="0"/>
        </a:p>
      </dgm:t>
    </dgm:pt>
    <dgm:pt modelId="{8886310D-CD75-4B13-9EC0-1CED4492FA26}" type="parTrans" cxnId="{F6AF25BA-0ED9-426C-BAB6-50B650B0B222}">
      <dgm:prSet/>
      <dgm:spPr/>
      <dgm:t>
        <a:bodyPr/>
        <a:lstStyle/>
        <a:p>
          <a:endParaRPr lang="en-CA"/>
        </a:p>
      </dgm:t>
    </dgm:pt>
    <dgm:pt modelId="{0230F4A3-0FD7-404B-A360-85CDDE240712}" type="sibTrans" cxnId="{F6AF25BA-0ED9-426C-BAB6-50B650B0B222}">
      <dgm:prSet/>
      <dgm:spPr/>
      <dgm:t>
        <a:bodyPr/>
        <a:lstStyle/>
        <a:p>
          <a:endParaRPr lang="en-CA"/>
        </a:p>
      </dgm:t>
    </dgm:pt>
    <dgm:pt modelId="{41A8D6D6-9766-4227-8936-34C4555E7E25}">
      <dgm:prSet/>
      <dgm:spPr>
        <a:solidFill>
          <a:srgbClr val="0070C0"/>
        </a:solidFill>
      </dgm:spPr>
      <dgm:t>
        <a:bodyPr/>
        <a:lstStyle/>
        <a:p>
          <a:r>
            <a:rPr lang="en-CA" dirty="0" smtClean="0"/>
            <a:t>Adding</a:t>
          </a:r>
          <a:endParaRPr lang="en-CA" dirty="0"/>
        </a:p>
      </dgm:t>
    </dgm:pt>
    <dgm:pt modelId="{DF270BBA-6051-48D2-826A-3E6124A40BAF}" type="parTrans" cxnId="{FC643325-359D-4A3E-A602-1DA370B3C04B}">
      <dgm:prSet/>
      <dgm:spPr/>
      <dgm:t>
        <a:bodyPr/>
        <a:lstStyle/>
        <a:p>
          <a:endParaRPr lang="en-CA"/>
        </a:p>
      </dgm:t>
    </dgm:pt>
    <dgm:pt modelId="{FC95244B-E7C3-4EE8-934E-5D0CB6108BC4}" type="sibTrans" cxnId="{FC643325-359D-4A3E-A602-1DA370B3C04B}">
      <dgm:prSet/>
      <dgm:spPr/>
      <dgm:t>
        <a:bodyPr/>
        <a:lstStyle/>
        <a:p>
          <a:endParaRPr lang="en-CA"/>
        </a:p>
      </dgm:t>
    </dgm:pt>
    <dgm:pt modelId="{EB7FAA9D-7159-44B7-9EE1-7065DB392F90}" type="pres">
      <dgm:prSet presAssocID="{A33D20E5-806C-43BD-9956-22AB9C8AA4B8}" presName="Name0" presStyleCnt="0">
        <dgm:presLayoutVars>
          <dgm:dir/>
          <dgm:animLvl val="lvl"/>
          <dgm:resizeHandles val="exact"/>
        </dgm:presLayoutVars>
      </dgm:prSet>
      <dgm:spPr/>
    </dgm:pt>
    <dgm:pt modelId="{C3F8113D-53BE-464F-B3DC-327BB620E7F3}" type="pres">
      <dgm:prSet presAssocID="{4CBC3940-0A50-44AE-BFA6-FF52AEC4616D}" presName="Name8" presStyleCnt="0"/>
      <dgm:spPr/>
    </dgm:pt>
    <dgm:pt modelId="{B1BFE7BB-68C6-4997-B7B8-51C86215FF5D}" type="pres">
      <dgm:prSet presAssocID="{4CBC3940-0A50-44AE-BFA6-FF52AEC4616D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294508C9-277F-4D3B-B42E-A96BBF077DC2}" type="pres">
      <dgm:prSet presAssocID="{4CBC3940-0A50-44AE-BFA6-FF52AEC4616D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20435D2D-595E-4FB0-BF36-207815208B70}" type="pres">
      <dgm:prSet presAssocID="{41A8D6D6-9766-4227-8936-34C4555E7E25}" presName="Name8" presStyleCnt="0"/>
      <dgm:spPr/>
    </dgm:pt>
    <dgm:pt modelId="{641BC7BF-219A-4C50-B24B-F90F16274564}" type="pres">
      <dgm:prSet presAssocID="{41A8D6D6-9766-4227-8936-34C4555E7E25}" presName="level" presStyleLbl="node1" presStyleIdx="1" presStyleCnt="4">
        <dgm:presLayoutVars>
          <dgm:chMax val="1"/>
          <dgm:bulletEnabled val="1"/>
        </dgm:presLayoutVars>
      </dgm:prSet>
      <dgm:spPr/>
    </dgm:pt>
    <dgm:pt modelId="{6E55C5E6-F0D2-40DB-BAD4-1533E41FAB9F}" type="pres">
      <dgm:prSet presAssocID="{41A8D6D6-9766-4227-8936-34C4555E7E2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52BA04F-A114-4629-96FC-AB72AB587C34}" type="pres">
      <dgm:prSet presAssocID="{BB3F7A87-79E4-4F46-A774-D0762CA404E2}" presName="Name8" presStyleCnt="0"/>
      <dgm:spPr/>
    </dgm:pt>
    <dgm:pt modelId="{09214A44-C343-40FE-84C3-F36201165FAD}" type="pres">
      <dgm:prSet presAssocID="{BB3F7A87-79E4-4F46-A774-D0762CA404E2}" presName="level" presStyleLbl="node1" presStyleIdx="2" presStyleCnt="4">
        <dgm:presLayoutVars>
          <dgm:chMax val="1"/>
          <dgm:bulletEnabled val="1"/>
        </dgm:presLayoutVars>
      </dgm:prSet>
      <dgm:spPr/>
    </dgm:pt>
    <dgm:pt modelId="{737B826C-DC9E-4C38-A446-B9230CBB7ECA}" type="pres">
      <dgm:prSet presAssocID="{BB3F7A87-79E4-4F46-A774-D0762CA404E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1ECFF81-8D8B-4A09-8D60-1A73C930BF6B}" type="pres">
      <dgm:prSet presAssocID="{8B965B67-CC28-4566-9FAB-029664578631}" presName="Name8" presStyleCnt="0"/>
      <dgm:spPr/>
    </dgm:pt>
    <dgm:pt modelId="{94FEF135-235A-4AC9-936C-A40238EB2816}" type="pres">
      <dgm:prSet presAssocID="{8B965B67-CC28-4566-9FAB-029664578631}" presName="level" presStyleLbl="node1" presStyleIdx="3" presStyleCnt="4" custLinFactNeighborX="-5636" custLinFactNeighborY="63259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8F8102C1-7F10-4367-9775-B75BA775A85E}" type="pres">
      <dgm:prSet presAssocID="{8B965B67-CC28-4566-9FAB-02966457863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A67EDE40-542E-46B6-934F-7E1B4429B2FB}" type="presOf" srcId="{A33D20E5-806C-43BD-9956-22AB9C8AA4B8}" destId="{EB7FAA9D-7159-44B7-9EE1-7065DB392F90}" srcOrd="0" destOrd="0" presId="urn:microsoft.com/office/officeart/2005/8/layout/pyramid1"/>
    <dgm:cxn modelId="{F6AF25BA-0ED9-426C-BAB6-50B650B0B222}" srcId="{A33D20E5-806C-43BD-9956-22AB9C8AA4B8}" destId="{8B965B67-CC28-4566-9FAB-029664578631}" srcOrd="3" destOrd="0" parTransId="{8886310D-CD75-4B13-9EC0-1CED4492FA26}" sibTransId="{0230F4A3-0FD7-404B-A360-85CDDE240712}"/>
    <dgm:cxn modelId="{64F317B7-BCF8-4AAC-AE1E-268CA9272E74}" type="presOf" srcId="{41A8D6D6-9766-4227-8936-34C4555E7E25}" destId="{641BC7BF-219A-4C50-B24B-F90F16274564}" srcOrd="0" destOrd="0" presId="urn:microsoft.com/office/officeart/2005/8/layout/pyramid1"/>
    <dgm:cxn modelId="{7FA6ABE8-6638-47FC-9B9A-6CF2FFEF203B}" type="presOf" srcId="{BB3F7A87-79E4-4F46-A774-D0762CA404E2}" destId="{737B826C-DC9E-4C38-A446-B9230CBB7ECA}" srcOrd="1" destOrd="0" presId="urn:microsoft.com/office/officeart/2005/8/layout/pyramid1"/>
    <dgm:cxn modelId="{8571DFA9-EBDC-4B05-86F1-1D420ADECEB7}" srcId="{A33D20E5-806C-43BD-9956-22AB9C8AA4B8}" destId="{4CBC3940-0A50-44AE-BFA6-FF52AEC4616D}" srcOrd="0" destOrd="0" parTransId="{C840D966-5751-4DB7-B989-C35219A890F0}" sibTransId="{4DAF9B2E-C040-473D-85BF-9BDB7FB8B662}"/>
    <dgm:cxn modelId="{C833E3E8-87D5-43B8-9BE0-492A72745825}" type="presOf" srcId="{4CBC3940-0A50-44AE-BFA6-FF52AEC4616D}" destId="{294508C9-277F-4D3B-B42E-A96BBF077DC2}" srcOrd="1" destOrd="0" presId="urn:microsoft.com/office/officeart/2005/8/layout/pyramid1"/>
    <dgm:cxn modelId="{63161348-5ECA-4E82-8165-1BD81E9D0C45}" type="presOf" srcId="{4CBC3940-0A50-44AE-BFA6-FF52AEC4616D}" destId="{B1BFE7BB-68C6-4997-B7B8-51C86215FF5D}" srcOrd="0" destOrd="0" presId="urn:microsoft.com/office/officeart/2005/8/layout/pyramid1"/>
    <dgm:cxn modelId="{E6242B7B-EDF6-4256-B24A-9DC6E617FB46}" type="presOf" srcId="{41A8D6D6-9766-4227-8936-34C4555E7E25}" destId="{6E55C5E6-F0D2-40DB-BAD4-1533E41FAB9F}" srcOrd="1" destOrd="0" presId="urn:microsoft.com/office/officeart/2005/8/layout/pyramid1"/>
    <dgm:cxn modelId="{C79D3FCE-B5B0-45C6-A03B-171F52E211FE}" srcId="{A33D20E5-806C-43BD-9956-22AB9C8AA4B8}" destId="{BB3F7A87-79E4-4F46-A774-D0762CA404E2}" srcOrd="2" destOrd="0" parTransId="{8C0FA3D4-A5E2-46E3-926D-E9BD6ACB92F2}" sibTransId="{EFF39BBB-7269-42B0-90C8-B61B1CFD076D}"/>
    <dgm:cxn modelId="{7638634D-7158-434E-8375-78DE4B837130}" type="presOf" srcId="{BB3F7A87-79E4-4F46-A774-D0762CA404E2}" destId="{09214A44-C343-40FE-84C3-F36201165FAD}" srcOrd="0" destOrd="0" presId="urn:microsoft.com/office/officeart/2005/8/layout/pyramid1"/>
    <dgm:cxn modelId="{DD56FEF6-399B-47F8-9A55-742BF81835EF}" type="presOf" srcId="{8B965B67-CC28-4566-9FAB-029664578631}" destId="{94FEF135-235A-4AC9-936C-A40238EB2816}" srcOrd="0" destOrd="0" presId="urn:microsoft.com/office/officeart/2005/8/layout/pyramid1"/>
    <dgm:cxn modelId="{345D91C9-0DA3-4699-ACC5-0E0B3CA6E2DF}" type="presOf" srcId="{8B965B67-CC28-4566-9FAB-029664578631}" destId="{8F8102C1-7F10-4367-9775-B75BA775A85E}" srcOrd="1" destOrd="0" presId="urn:microsoft.com/office/officeart/2005/8/layout/pyramid1"/>
    <dgm:cxn modelId="{FC643325-359D-4A3E-A602-1DA370B3C04B}" srcId="{A33D20E5-806C-43BD-9956-22AB9C8AA4B8}" destId="{41A8D6D6-9766-4227-8936-34C4555E7E25}" srcOrd="1" destOrd="0" parTransId="{DF270BBA-6051-48D2-826A-3E6124A40BAF}" sibTransId="{FC95244B-E7C3-4EE8-934E-5D0CB6108BC4}"/>
    <dgm:cxn modelId="{888D7A74-892F-4781-AD6E-7062C0B01EDA}" type="presParOf" srcId="{EB7FAA9D-7159-44B7-9EE1-7065DB392F90}" destId="{C3F8113D-53BE-464F-B3DC-327BB620E7F3}" srcOrd="0" destOrd="0" presId="urn:microsoft.com/office/officeart/2005/8/layout/pyramid1"/>
    <dgm:cxn modelId="{213A4F62-0937-4C9B-9281-5084D7D041F7}" type="presParOf" srcId="{C3F8113D-53BE-464F-B3DC-327BB620E7F3}" destId="{B1BFE7BB-68C6-4997-B7B8-51C86215FF5D}" srcOrd="0" destOrd="0" presId="urn:microsoft.com/office/officeart/2005/8/layout/pyramid1"/>
    <dgm:cxn modelId="{3F26C0C4-31EB-445B-96DB-94E94BCE0842}" type="presParOf" srcId="{C3F8113D-53BE-464F-B3DC-327BB620E7F3}" destId="{294508C9-277F-4D3B-B42E-A96BBF077DC2}" srcOrd="1" destOrd="0" presId="urn:microsoft.com/office/officeart/2005/8/layout/pyramid1"/>
    <dgm:cxn modelId="{60F0044B-6190-458E-A6E3-49EFA19D5990}" type="presParOf" srcId="{EB7FAA9D-7159-44B7-9EE1-7065DB392F90}" destId="{20435D2D-595E-4FB0-BF36-207815208B70}" srcOrd="1" destOrd="0" presId="urn:microsoft.com/office/officeart/2005/8/layout/pyramid1"/>
    <dgm:cxn modelId="{D7E300BA-5204-48F3-9643-1AEE826AC0DF}" type="presParOf" srcId="{20435D2D-595E-4FB0-BF36-207815208B70}" destId="{641BC7BF-219A-4C50-B24B-F90F16274564}" srcOrd="0" destOrd="0" presId="urn:microsoft.com/office/officeart/2005/8/layout/pyramid1"/>
    <dgm:cxn modelId="{97F688DE-0F51-4FCC-AFE9-C921C660FD9D}" type="presParOf" srcId="{20435D2D-595E-4FB0-BF36-207815208B70}" destId="{6E55C5E6-F0D2-40DB-BAD4-1533E41FAB9F}" srcOrd="1" destOrd="0" presId="urn:microsoft.com/office/officeart/2005/8/layout/pyramid1"/>
    <dgm:cxn modelId="{185D8280-1494-4B7A-B6AD-5E67AE3F1B36}" type="presParOf" srcId="{EB7FAA9D-7159-44B7-9EE1-7065DB392F90}" destId="{C52BA04F-A114-4629-96FC-AB72AB587C34}" srcOrd="2" destOrd="0" presId="urn:microsoft.com/office/officeart/2005/8/layout/pyramid1"/>
    <dgm:cxn modelId="{9A277F70-32B4-48A0-B70F-A162FC4933E4}" type="presParOf" srcId="{C52BA04F-A114-4629-96FC-AB72AB587C34}" destId="{09214A44-C343-40FE-84C3-F36201165FAD}" srcOrd="0" destOrd="0" presId="urn:microsoft.com/office/officeart/2005/8/layout/pyramid1"/>
    <dgm:cxn modelId="{B34D4E7D-0C69-4EE8-BAB4-0104CA81719F}" type="presParOf" srcId="{C52BA04F-A114-4629-96FC-AB72AB587C34}" destId="{737B826C-DC9E-4C38-A446-B9230CBB7ECA}" srcOrd="1" destOrd="0" presId="urn:microsoft.com/office/officeart/2005/8/layout/pyramid1"/>
    <dgm:cxn modelId="{8F150F72-52F3-4697-8267-FA8DAF4B905E}" type="presParOf" srcId="{EB7FAA9D-7159-44B7-9EE1-7065DB392F90}" destId="{31ECFF81-8D8B-4A09-8D60-1A73C930BF6B}" srcOrd="3" destOrd="0" presId="urn:microsoft.com/office/officeart/2005/8/layout/pyramid1"/>
    <dgm:cxn modelId="{7227933F-890C-47F5-8DA7-6AEBCA73A63A}" type="presParOf" srcId="{31ECFF81-8D8B-4A09-8D60-1A73C930BF6B}" destId="{94FEF135-235A-4AC9-936C-A40238EB2816}" srcOrd="0" destOrd="0" presId="urn:microsoft.com/office/officeart/2005/8/layout/pyramid1"/>
    <dgm:cxn modelId="{06343A10-0650-4C3A-BB30-3E9DA00C5C51}" type="presParOf" srcId="{31ECFF81-8D8B-4A09-8D60-1A73C930BF6B}" destId="{8F8102C1-7F10-4367-9775-B75BA775A85E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4ABD8C2-ECD7-44C8-A169-433125DF831B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FED4858F-3A5F-4FFC-A4B4-EBC382B7508A}">
      <dgm:prSet phldrT="[Text]"/>
      <dgm:spPr>
        <a:solidFill>
          <a:srgbClr val="FFFF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Perception</a:t>
          </a:r>
          <a:endParaRPr lang="en-CA" dirty="0">
            <a:solidFill>
              <a:schemeClr val="tx1"/>
            </a:solidFill>
          </a:endParaRPr>
        </a:p>
      </dgm:t>
    </dgm:pt>
    <dgm:pt modelId="{793BF874-892E-426B-B5A0-0BCCB3D96306}" type="parTrans" cxnId="{8D74A554-B8FE-4956-ADBD-7B42E3BB37A1}">
      <dgm:prSet/>
      <dgm:spPr/>
      <dgm:t>
        <a:bodyPr/>
        <a:lstStyle/>
        <a:p>
          <a:endParaRPr lang="en-CA"/>
        </a:p>
      </dgm:t>
    </dgm:pt>
    <dgm:pt modelId="{33CACE29-13FD-4E7C-99A4-3E9AFE0D4851}" type="sibTrans" cxnId="{8D74A554-B8FE-4956-ADBD-7B42E3BB37A1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1D5DB712-C9B0-4D4A-8792-D77914325DF1}">
      <dgm:prSet phldrT="[Text]"/>
      <dgm:spPr>
        <a:solidFill>
          <a:srgbClr val="FF000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Modelling</a:t>
          </a:r>
          <a:endParaRPr lang="en-CA" dirty="0">
            <a:solidFill>
              <a:schemeClr val="tx1"/>
            </a:solidFill>
          </a:endParaRPr>
        </a:p>
      </dgm:t>
    </dgm:pt>
    <dgm:pt modelId="{2D8E58C1-4CA9-4826-B5D3-ECAED8347780}" type="parTrans" cxnId="{CCB633A2-C6D7-4535-AEDF-7DB075058558}">
      <dgm:prSet/>
      <dgm:spPr/>
      <dgm:t>
        <a:bodyPr/>
        <a:lstStyle/>
        <a:p>
          <a:endParaRPr lang="en-CA"/>
        </a:p>
      </dgm:t>
    </dgm:pt>
    <dgm:pt modelId="{9A3C1EC4-8C6D-47F7-8B2F-5C6876753BA9}" type="sibTrans" cxnId="{CCB633A2-C6D7-4535-AEDF-7DB075058558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05BFE8FB-0B9D-4C29-8E88-058E49DACC04}">
      <dgm:prSet phldrT="[Text]"/>
      <dgm:spPr>
        <a:solidFill>
          <a:srgbClr val="7030A0"/>
        </a:solidFill>
        <a:ln w="38100">
          <a:solidFill>
            <a:schemeClr val="tx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Behavior</a:t>
          </a:r>
          <a:endParaRPr lang="en-CA" dirty="0">
            <a:solidFill>
              <a:schemeClr val="tx1"/>
            </a:solidFill>
          </a:endParaRPr>
        </a:p>
      </dgm:t>
    </dgm:pt>
    <dgm:pt modelId="{B29BBF60-60FA-4FE7-818A-FBD0B67D3F7A}" type="parTrans" cxnId="{FCB2B024-99A1-4418-8CE3-40B6DCE715B8}">
      <dgm:prSet/>
      <dgm:spPr/>
      <dgm:t>
        <a:bodyPr/>
        <a:lstStyle/>
        <a:p>
          <a:endParaRPr lang="en-CA"/>
        </a:p>
      </dgm:t>
    </dgm:pt>
    <dgm:pt modelId="{1A5CA231-4C76-4E57-9B90-763D82E92A89}" type="sibTrans" cxnId="{FCB2B024-99A1-4418-8CE3-40B6DCE715B8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C081881B-63F2-4342-92AA-737609B11631}">
      <dgm:prSet phldrT="[Text]" custT="1"/>
      <dgm:spPr>
        <a:ln w="38100"/>
      </dgm:spPr>
      <dgm:t>
        <a:bodyPr/>
        <a:lstStyle/>
        <a:p>
          <a:r>
            <a:rPr lang="en-US" sz="1400" dirty="0" smtClean="0">
              <a:solidFill>
                <a:schemeClr val="tx1"/>
              </a:solidFill>
            </a:rPr>
            <a:t>Environment</a:t>
          </a:r>
          <a:endParaRPr lang="en-CA" sz="1400" dirty="0">
            <a:solidFill>
              <a:schemeClr val="tx1"/>
            </a:solidFill>
          </a:endParaRPr>
        </a:p>
      </dgm:t>
    </dgm:pt>
    <dgm:pt modelId="{5D2D7081-9684-4207-BF2F-7A9865FC4A10}" type="parTrans" cxnId="{035D3D7E-5AA9-4159-A6F8-4299A10B95C1}">
      <dgm:prSet/>
      <dgm:spPr/>
      <dgm:t>
        <a:bodyPr/>
        <a:lstStyle/>
        <a:p>
          <a:endParaRPr lang="en-CA"/>
        </a:p>
      </dgm:t>
    </dgm:pt>
    <dgm:pt modelId="{69822BE4-AC63-4FF1-9D38-4D1C0EED27F2}" type="sibTrans" cxnId="{035D3D7E-5AA9-4159-A6F8-4299A10B95C1}">
      <dgm:prSet/>
      <dgm:spPr>
        <a:solidFill>
          <a:srgbClr val="00B0F0"/>
        </a:solidFill>
        <a:ln w="19050">
          <a:solidFill>
            <a:schemeClr val="tx1"/>
          </a:solidFill>
        </a:ln>
      </dgm:spPr>
      <dgm:t>
        <a:bodyPr/>
        <a:lstStyle/>
        <a:p>
          <a:endParaRPr lang="en-CA"/>
        </a:p>
      </dgm:t>
    </dgm:pt>
    <dgm:pt modelId="{64F1BD1E-66F8-432E-BE4C-0EB0DE5CE1CC}" type="pres">
      <dgm:prSet presAssocID="{64ABD8C2-ECD7-44C8-A169-433125DF831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CA"/>
        </a:p>
      </dgm:t>
    </dgm:pt>
    <dgm:pt modelId="{3E07DE7D-718B-4CB2-AA2E-D23982A932D1}" type="pres">
      <dgm:prSet presAssocID="{FED4858F-3A5F-4FFC-A4B4-EBC382B7508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A6425ED0-4AD6-4766-B373-36CCA0A67A1C}" type="pres">
      <dgm:prSet presAssocID="{33CACE29-13FD-4E7C-99A4-3E9AFE0D4851}" presName="sibTrans" presStyleLbl="sibTrans2D1" presStyleIdx="0" presStyleCnt="4"/>
      <dgm:spPr/>
      <dgm:t>
        <a:bodyPr/>
        <a:lstStyle/>
        <a:p>
          <a:endParaRPr lang="en-CA"/>
        </a:p>
      </dgm:t>
    </dgm:pt>
    <dgm:pt modelId="{7E94931B-8046-4F8C-935E-4660A85BB752}" type="pres">
      <dgm:prSet presAssocID="{33CACE29-13FD-4E7C-99A4-3E9AFE0D4851}" presName="connectorText" presStyleLbl="sibTrans2D1" presStyleIdx="0" presStyleCnt="4"/>
      <dgm:spPr/>
      <dgm:t>
        <a:bodyPr/>
        <a:lstStyle/>
        <a:p>
          <a:endParaRPr lang="en-CA"/>
        </a:p>
      </dgm:t>
    </dgm:pt>
    <dgm:pt modelId="{742E0124-C599-4FD8-B389-2B6687B801F2}" type="pres">
      <dgm:prSet presAssocID="{1D5DB712-C9B0-4D4A-8792-D77914325DF1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E197B806-8927-42F9-8DB2-C11F205F4A6F}" type="pres">
      <dgm:prSet presAssocID="{9A3C1EC4-8C6D-47F7-8B2F-5C6876753BA9}" presName="sibTrans" presStyleLbl="sibTrans2D1" presStyleIdx="1" presStyleCnt="4"/>
      <dgm:spPr/>
      <dgm:t>
        <a:bodyPr/>
        <a:lstStyle/>
        <a:p>
          <a:endParaRPr lang="en-CA"/>
        </a:p>
      </dgm:t>
    </dgm:pt>
    <dgm:pt modelId="{23FADA5C-AB27-4563-8D37-04B6B1CBD4E6}" type="pres">
      <dgm:prSet presAssocID="{9A3C1EC4-8C6D-47F7-8B2F-5C6876753BA9}" presName="connectorText" presStyleLbl="sibTrans2D1" presStyleIdx="1" presStyleCnt="4"/>
      <dgm:spPr/>
      <dgm:t>
        <a:bodyPr/>
        <a:lstStyle/>
        <a:p>
          <a:endParaRPr lang="en-CA"/>
        </a:p>
      </dgm:t>
    </dgm:pt>
    <dgm:pt modelId="{F84A86B9-CC84-424B-A766-589E39F5C2D0}" type="pres">
      <dgm:prSet presAssocID="{05BFE8FB-0B9D-4C29-8E88-058E49DACC04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DF42EA79-37AD-4DDD-9377-AC78D2F8F9EA}" type="pres">
      <dgm:prSet presAssocID="{1A5CA231-4C76-4E57-9B90-763D82E92A89}" presName="sibTrans" presStyleLbl="sibTrans2D1" presStyleIdx="2" presStyleCnt="4"/>
      <dgm:spPr/>
      <dgm:t>
        <a:bodyPr/>
        <a:lstStyle/>
        <a:p>
          <a:endParaRPr lang="en-CA"/>
        </a:p>
      </dgm:t>
    </dgm:pt>
    <dgm:pt modelId="{A7BEECEB-CC77-4E7C-9F83-321206BE987C}" type="pres">
      <dgm:prSet presAssocID="{1A5CA231-4C76-4E57-9B90-763D82E92A89}" presName="connectorText" presStyleLbl="sibTrans2D1" presStyleIdx="2" presStyleCnt="4"/>
      <dgm:spPr/>
      <dgm:t>
        <a:bodyPr/>
        <a:lstStyle/>
        <a:p>
          <a:endParaRPr lang="en-CA"/>
        </a:p>
      </dgm:t>
    </dgm:pt>
    <dgm:pt modelId="{5BB2CD4B-EEB5-4212-BE20-C511F883E88B}" type="pres">
      <dgm:prSet presAssocID="{C081881B-63F2-4342-92AA-737609B1163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3E506C34-CAA5-4218-8AA9-920979CC52E7}" type="pres">
      <dgm:prSet presAssocID="{69822BE4-AC63-4FF1-9D38-4D1C0EED27F2}" presName="sibTrans" presStyleLbl="sibTrans2D1" presStyleIdx="3" presStyleCnt="4"/>
      <dgm:spPr/>
      <dgm:t>
        <a:bodyPr/>
        <a:lstStyle/>
        <a:p>
          <a:endParaRPr lang="en-CA"/>
        </a:p>
      </dgm:t>
    </dgm:pt>
    <dgm:pt modelId="{A468823B-CC0A-4DED-9FBD-908CB895071B}" type="pres">
      <dgm:prSet presAssocID="{69822BE4-AC63-4FF1-9D38-4D1C0EED27F2}" presName="connectorText" presStyleLbl="sibTrans2D1" presStyleIdx="3" presStyleCnt="4"/>
      <dgm:spPr/>
      <dgm:t>
        <a:bodyPr/>
        <a:lstStyle/>
        <a:p>
          <a:endParaRPr lang="en-CA"/>
        </a:p>
      </dgm:t>
    </dgm:pt>
  </dgm:ptLst>
  <dgm:cxnLst>
    <dgm:cxn modelId="{9677A8F3-37C1-4896-8730-E2C97845C062}" type="presOf" srcId="{FED4858F-3A5F-4FFC-A4B4-EBC382B7508A}" destId="{3E07DE7D-718B-4CB2-AA2E-D23982A932D1}" srcOrd="0" destOrd="0" presId="urn:microsoft.com/office/officeart/2005/8/layout/cycle2"/>
    <dgm:cxn modelId="{035D3D7E-5AA9-4159-A6F8-4299A10B95C1}" srcId="{64ABD8C2-ECD7-44C8-A169-433125DF831B}" destId="{C081881B-63F2-4342-92AA-737609B11631}" srcOrd="3" destOrd="0" parTransId="{5D2D7081-9684-4207-BF2F-7A9865FC4A10}" sibTransId="{69822BE4-AC63-4FF1-9D38-4D1C0EED27F2}"/>
    <dgm:cxn modelId="{554456F5-E311-4EBA-B301-94E5E737C14B}" type="presOf" srcId="{05BFE8FB-0B9D-4C29-8E88-058E49DACC04}" destId="{F84A86B9-CC84-424B-A766-589E39F5C2D0}" srcOrd="0" destOrd="0" presId="urn:microsoft.com/office/officeart/2005/8/layout/cycle2"/>
    <dgm:cxn modelId="{1771BA73-9C74-48D0-AAFB-28EC27E3E7BE}" type="presOf" srcId="{69822BE4-AC63-4FF1-9D38-4D1C0EED27F2}" destId="{A468823B-CC0A-4DED-9FBD-908CB895071B}" srcOrd="1" destOrd="0" presId="urn:microsoft.com/office/officeart/2005/8/layout/cycle2"/>
    <dgm:cxn modelId="{E4B60658-D670-4885-B8FE-E31159CA8DC3}" type="presOf" srcId="{9A3C1EC4-8C6D-47F7-8B2F-5C6876753BA9}" destId="{E197B806-8927-42F9-8DB2-C11F205F4A6F}" srcOrd="0" destOrd="0" presId="urn:microsoft.com/office/officeart/2005/8/layout/cycle2"/>
    <dgm:cxn modelId="{FCB2B024-99A1-4418-8CE3-40B6DCE715B8}" srcId="{64ABD8C2-ECD7-44C8-A169-433125DF831B}" destId="{05BFE8FB-0B9D-4C29-8E88-058E49DACC04}" srcOrd="2" destOrd="0" parTransId="{B29BBF60-60FA-4FE7-818A-FBD0B67D3F7A}" sibTransId="{1A5CA231-4C76-4E57-9B90-763D82E92A89}"/>
    <dgm:cxn modelId="{053ED695-10C1-4B52-BE1E-EF3A1EA26032}" type="presOf" srcId="{C081881B-63F2-4342-92AA-737609B11631}" destId="{5BB2CD4B-EEB5-4212-BE20-C511F883E88B}" srcOrd="0" destOrd="0" presId="urn:microsoft.com/office/officeart/2005/8/layout/cycle2"/>
    <dgm:cxn modelId="{7FC5C44C-5175-4BC0-9531-912D80151177}" type="presOf" srcId="{1A5CA231-4C76-4E57-9B90-763D82E92A89}" destId="{A7BEECEB-CC77-4E7C-9F83-321206BE987C}" srcOrd="1" destOrd="0" presId="urn:microsoft.com/office/officeart/2005/8/layout/cycle2"/>
    <dgm:cxn modelId="{CCB633A2-C6D7-4535-AEDF-7DB075058558}" srcId="{64ABD8C2-ECD7-44C8-A169-433125DF831B}" destId="{1D5DB712-C9B0-4D4A-8792-D77914325DF1}" srcOrd="1" destOrd="0" parTransId="{2D8E58C1-4CA9-4826-B5D3-ECAED8347780}" sibTransId="{9A3C1EC4-8C6D-47F7-8B2F-5C6876753BA9}"/>
    <dgm:cxn modelId="{1BE3DBC1-D82D-4730-89FF-811B7A579623}" type="presOf" srcId="{9A3C1EC4-8C6D-47F7-8B2F-5C6876753BA9}" destId="{23FADA5C-AB27-4563-8D37-04B6B1CBD4E6}" srcOrd="1" destOrd="0" presId="urn:microsoft.com/office/officeart/2005/8/layout/cycle2"/>
    <dgm:cxn modelId="{7234C1A3-B745-42B7-9F17-6D7CD1BAAFB8}" type="presOf" srcId="{1D5DB712-C9B0-4D4A-8792-D77914325DF1}" destId="{742E0124-C599-4FD8-B389-2B6687B801F2}" srcOrd="0" destOrd="0" presId="urn:microsoft.com/office/officeart/2005/8/layout/cycle2"/>
    <dgm:cxn modelId="{C734755C-BA36-420A-9EF3-1CDE90F7FF36}" type="presOf" srcId="{33CACE29-13FD-4E7C-99A4-3E9AFE0D4851}" destId="{7E94931B-8046-4F8C-935E-4660A85BB752}" srcOrd="1" destOrd="0" presId="urn:microsoft.com/office/officeart/2005/8/layout/cycle2"/>
    <dgm:cxn modelId="{5124DD41-9EC4-43C9-8BAF-F5E323E171C4}" type="presOf" srcId="{64ABD8C2-ECD7-44C8-A169-433125DF831B}" destId="{64F1BD1E-66F8-432E-BE4C-0EB0DE5CE1CC}" srcOrd="0" destOrd="0" presId="urn:microsoft.com/office/officeart/2005/8/layout/cycle2"/>
    <dgm:cxn modelId="{7E72461E-E502-4548-9FD4-0F92FD9EBF54}" type="presOf" srcId="{1A5CA231-4C76-4E57-9B90-763D82E92A89}" destId="{DF42EA79-37AD-4DDD-9377-AC78D2F8F9EA}" srcOrd="0" destOrd="0" presId="urn:microsoft.com/office/officeart/2005/8/layout/cycle2"/>
    <dgm:cxn modelId="{066E43C9-FAB5-4063-85B5-73DA44999577}" type="presOf" srcId="{33CACE29-13FD-4E7C-99A4-3E9AFE0D4851}" destId="{A6425ED0-4AD6-4766-B373-36CCA0A67A1C}" srcOrd="0" destOrd="0" presId="urn:microsoft.com/office/officeart/2005/8/layout/cycle2"/>
    <dgm:cxn modelId="{8D74A554-B8FE-4956-ADBD-7B42E3BB37A1}" srcId="{64ABD8C2-ECD7-44C8-A169-433125DF831B}" destId="{FED4858F-3A5F-4FFC-A4B4-EBC382B7508A}" srcOrd="0" destOrd="0" parTransId="{793BF874-892E-426B-B5A0-0BCCB3D96306}" sibTransId="{33CACE29-13FD-4E7C-99A4-3E9AFE0D4851}"/>
    <dgm:cxn modelId="{58843975-41C1-4D62-B96E-4F3271D7BCFA}" type="presOf" srcId="{69822BE4-AC63-4FF1-9D38-4D1C0EED27F2}" destId="{3E506C34-CAA5-4218-8AA9-920979CC52E7}" srcOrd="0" destOrd="0" presId="urn:microsoft.com/office/officeart/2005/8/layout/cycle2"/>
    <dgm:cxn modelId="{1B288BAC-AD7B-4492-ADD2-920677EF5EFD}" type="presParOf" srcId="{64F1BD1E-66F8-432E-BE4C-0EB0DE5CE1CC}" destId="{3E07DE7D-718B-4CB2-AA2E-D23982A932D1}" srcOrd="0" destOrd="0" presId="urn:microsoft.com/office/officeart/2005/8/layout/cycle2"/>
    <dgm:cxn modelId="{3D47EBD5-CF98-4F32-99EE-7A43810CE5E4}" type="presParOf" srcId="{64F1BD1E-66F8-432E-BE4C-0EB0DE5CE1CC}" destId="{A6425ED0-4AD6-4766-B373-36CCA0A67A1C}" srcOrd="1" destOrd="0" presId="urn:microsoft.com/office/officeart/2005/8/layout/cycle2"/>
    <dgm:cxn modelId="{501AC8BA-718A-4AEF-B6A5-F7A02C9FDEF6}" type="presParOf" srcId="{A6425ED0-4AD6-4766-B373-36CCA0A67A1C}" destId="{7E94931B-8046-4F8C-935E-4660A85BB752}" srcOrd="0" destOrd="0" presId="urn:microsoft.com/office/officeart/2005/8/layout/cycle2"/>
    <dgm:cxn modelId="{4EB35789-3F55-4F7E-B351-A22B9776440E}" type="presParOf" srcId="{64F1BD1E-66F8-432E-BE4C-0EB0DE5CE1CC}" destId="{742E0124-C599-4FD8-B389-2B6687B801F2}" srcOrd="2" destOrd="0" presId="urn:microsoft.com/office/officeart/2005/8/layout/cycle2"/>
    <dgm:cxn modelId="{1E796C8E-293B-4E3C-8F85-A801A2386FB9}" type="presParOf" srcId="{64F1BD1E-66F8-432E-BE4C-0EB0DE5CE1CC}" destId="{E197B806-8927-42F9-8DB2-C11F205F4A6F}" srcOrd="3" destOrd="0" presId="urn:microsoft.com/office/officeart/2005/8/layout/cycle2"/>
    <dgm:cxn modelId="{59E80BFE-BE9F-431D-A548-675C30FDB42C}" type="presParOf" srcId="{E197B806-8927-42F9-8DB2-C11F205F4A6F}" destId="{23FADA5C-AB27-4563-8D37-04B6B1CBD4E6}" srcOrd="0" destOrd="0" presId="urn:microsoft.com/office/officeart/2005/8/layout/cycle2"/>
    <dgm:cxn modelId="{E670D967-99DA-4D6D-A892-60B48629262B}" type="presParOf" srcId="{64F1BD1E-66F8-432E-BE4C-0EB0DE5CE1CC}" destId="{F84A86B9-CC84-424B-A766-589E39F5C2D0}" srcOrd="4" destOrd="0" presId="urn:microsoft.com/office/officeart/2005/8/layout/cycle2"/>
    <dgm:cxn modelId="{CC5A2F87-2DDE-4915-A8D5-514149C5D944}" type="presParOf" srcId="{64F1BD1E-66F8-432E-BE4C-0EB0DE5CE1CC}" destId="{DF42EA79-37AD-4DDD-9377-AC78D2F8F9EA}" srcOrd="5" destOrd="0" presId="urn:microsoft.com/office/officeart/2005/8/layout/cycle2"/>
    <dgm:cxn modelId="{6753B9E8-88DA-4A4A-AF78-4B7E04B05B3E}" type="presParOf" srcId="{DF42EA79-37AD-4DDD-9377-AC78D2F8F9EA}" destId="{A7BEECEB-CC77-4E7C-9F83-321206BE987C}" srcOrd="0" destOrd="0" presId="urn:microsoft.com/office/officeart/2005/8/layout/cycle2"/>
    <dgm:cxn modelId="{4C2E302F-9B4D-4255-B7B4-BF966B69D230}" type="presParOf" srcId="{64F1BD1E-66F8-432E-BE4C-0EB0DE5CE1CC}" destId="{5BB2CD4B-EEB5-4212-BE20-C511F883E88B}" srcOrd="6" destOrd="0" presId="urn:microsoft.com/office/officeart/2005/8/layout/cycle2"/>
    <dgm:cxn modelId="{6492A4F7-4EF8-4405-A746-A7C33D6BA160}" type="presParOf" srcId="{64F1BD1E-66F8-432E-BE4C-0EB0DE5CE1CC}" destId="{3E506C34-CAA5-4218-8AA9-920979CC52E7}" srcOrd="7" destOrd="0" presId="urn:microsoft.com/office/officeart/2005/8/layout/cycle2"/>
    <dgm:cxn modelId="{29328AD1-65E5-44FF-AB9F-9287DBA99591}" type="presParOf" srcId="{3E506C34-CAA5-4218-8AA9-920979CC52E7}" destId="{A468823B-CC0A-4DED-9FBD-908CB895071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07DE7D-718B-4CB2-AA2E-D23982A932D1}">
      <dsp:nvSpPr>
        <dsp:cNvPr id="0" name=""/>
        <dsp:cNvSpPr/>
      </dsp:nvSpPr>
      <dsp:spPr>
        <a:xfrm>
          <a:off x="2504023" y="1085"/>
          <a:ext cx="1626157" cy="1626157"/>
        </a:xfrm>
        <a:prstGeom prst="ellipse">
          <a:avLst/>
        </a:prstGeom>
        <a:solidFill>
          <a:srgbClr val="FFFF00"/>
        </a:solidFill>
        <a:ln w="3810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Perception</a:t>
          </a:r>
          <a:endParaRPr lang="en-CA" sz="1800" kern="1200" dirty="0">
            <a:solidFill>
              <a:schemeClr val="tx1"/>
            </a:solidFill>
          </a:endParaRPr>
        </a:p>
      </dsp:txBody>
      <dsp:txXfrm>
        <a:off x="2742168" y="239230"/>
        <a:ext cx="1149867" cy="1149867"/>
      </dsp:txXfrm>
    </dsp:sp>
    <dsp:sp modelId="{A6425ED0-4AD6-4766-B373-36CCA0A67A1C}">
      <dsp:nvSpPr>
        <dsp:cNvPr id="0" name=""/>
        <dsp:cNvSpPr/>
      </dsp:nvSpPr>
      <dsp:spPr>
        <a:xfrm rot="2700000">
          <a:off x="3955514" y="1393973"/>
          <a:ext cx="431621" cy="548828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1500" kern="1200"/>
        </a:p>
      </dsp:txBody>
      <dsp:txXfrm>
        <a:off x="3974477" y="1457959"/>
        <a:ext cx="302135" cy="329296"/>
      </dsp:txXfrm>
    </dsp:sp>
    <dsp:sp modelId="{742E0124-C599-4FD8-B389-2B6687B801F2}">
      <dsp:nvSpPr>
        <dsp:cNvPr id="0" name=""/>
        <dsp:cNvSpPr/>
      </dsp:nvSpPr>
      <dsp:spPr>
        <a:xfrm>
          <a:off x="4229745" y="1726807"/>
          <a:ext cx="1626157" cy="1626157"/>
        </a:xfrm>
        <a:prstGeom prst="ellipse">
          <a:avLst/>
        </a:prstGeom>
        <a:solidFill>
          <a:srgbClr val="FF0000"/>
        </a:solidFill>
        <a:ln w="3810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Modelling</a:t>
          </a:r>
          <a:endParaRPr lang="en-CA" sz="1800" kern="1200" dirty="0">
            <a:solidFill>
              <a:schemeClr val="tx1"/>
            </a:solidFill>
          </a:endParaRPr>
        </a:p>
      </dsp:txBody>
      <dsp:txXfrm>
        <a:off x="4467890" y="1964952"/>
        <a:ext cx="1149867" cy="1149867"/>
      </dsp:txXfrm>
    </dsp:sp>
    <dsp:sp modelId="{E197B806-8927-42F9-8DB2-C11F205F4A6F}">
      <dsp:nvSpPr>
        <dsp:cNvPr id="0" name=""/>
        <dsp:cNvSpPr/>
      </dsp:nvSpPr>
      <dsp:spPr>
        <a:xfrm rot="8100000">
          <a:off x="3972790" y="3119694"/>
          <a:ext cx="431621" cy="548828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1500" kern="1200"/>
        </a:p>
      </dsp:txBody>
      <dsp:txXfrm rot="10800000">
        <a:off x="4083313" y="3183680"/>
        <a:ext cx="302135" cy="329296"/>
      </dsp:txXfrm>
    </dsp:sp>
    <dsp:sp modelId="{F84A86B9-CC84-424B-A766-589E39F5C2D0}">
      <dsp:nvSpPr>
        <dsp:cNvPr id="0" name=""/>
        <dsp:cNvSpPr/>
      </dsp:nvSpPr>
      <dsp:spPr>
        <a:xfrm>
          <a:off x="2504023" y="3452528"/>
          <a:ext cx="1626157" cy="1626157"/>
        </a:xfrm>
        <a:prstGeom prst="ellipse">
          <a:avLst/>
        </a:prstGeom>
        <a:solidFill>
          <a:srgbClr val="7030A0"/>
        </a:solidFill>
        <a:ln w="3810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Behavior</a:t>
          </a:r>
          <a:endParaRPr lang="en-CA" sz="1800" kern="1200" dirty="0">
            <a:solidFill>
              <a:schemeClr val="tx1"/>
            </a:solidFill>
          </a:endParaRPr>
        </a:p>
      </dsp:txBody>
      <dsp:txXfrm>
        <a:off x="2742168" y="3690673"/>
        <a:ext cx="1149867" cy="1149867"/>
      </dsp:txXfrm>
    </dsp:sp>
    <dsp:sp modelId="{DF42EA79-37AD-4DDD-9377-AC78D2F8F9EA}">
      <dsp:nvSpPr>
        <dsp:cNvPr id="0" name=""/>
        <dsp:cNvSpPr/>
      </dsp:nvSpPr>
      <dsp:spPr>
        <a:xfrm rot="13500000">
          <a:off x="2247068" y="3136970"/>
          <a:ext cx="431621" cy="548828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1500" kern="1200"/>
        </a:p>
      </dsp:txBody>
      <dsp:txXfrm rot="10800000">
        <a:off x="2357591" y="3292516"/>
        <a:ext cx="302135" cy="329296"/>
      </dsp:txXfrm>
    </dsp:sp>
    <dsp:sp modelId="{5BB2CD4B-EEB5-4212-BE20-C511F883E88B}">
      <dsp:nvSpPr>
        <dsp:cNvPr id="0" name=""/>
        <dsp:cNvSpPr/>
      </dsp:nvSpPr>
      <dsp:spPr>
        <a:xfrm>
          <a:off x="778302" y="1726807"/>
          <a:ext cx="1626157" cy="16261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rnd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Environment</a:t>
          </a:r>
          <a:endParaRPr lang="en-CA" sz="1400" kern="1200" dirty="0">
            <a:solidFill>
              <a:schemeClr val="tx1"/>
            </a:solidFill>
          </a:endParaRPr>
        </a:p>
      </dsp:txBody>
      <dsp:txXfrm>
        <a:off x="1016447" y="1964952"/>
        <a:ext cx="1149867" cy="1149867"/>
      </dsp:txXfrm>
    </dsp:sp>
    <dsp:sp modelId="{3E506C34-CAA5-4218-8AA9-920979CC52E7}">
      <dsp:nvSpPr>
        <dsp:cNvPr id="0" name=""/>
        <dsp:cNvSpPr/>
      </dsp:nvSpPr>
      <dsp:spPr>
        <a:xfrm rot="18900000">
          <a:off x="2229792" y="1411248"/>
          <a:ext cx="431621" cy="548828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1500" kern="1200"/>
        </a:p>
      </dsp:txBody>
      <dsp:txXfrm>
        <a:off x="2248755" y="1566794"/>
        <a:ext cx="302135" cy="3292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56C114-C440-460D-B749-3031F5DB188F}">
      <dsp:nvSpPr>
        <dsp:cNvPr id="0" name=""/>
        <dsp:cNvSpPr/>
      </dsp:nvSpPr>
      <dsp:spPr>
        <a:xfrm>
          <a:off x="1569386" y="0"/>
          <a:ext cx="1569386" cy="1368649"/>
        </a:xfrm>
        <a:prstGeom prst="trapezoid">
          <a:avLst>
            <a:gd name="adj" fmla="val 57333"/>
          </a:avLst>
        </a:prstGeom>
        <a:solidFill>
          <a:srgbClr val="F4800C"/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Explore</a:t>
          </a:r>
          <a:endParaRPr lang="en-CA" sz="3400" kern="1200" dirty="0"/>
        </a:p>
      </dsp:txBody>
      <dsp:txXfrm>
        <a:off x="1569386" y="0"/>
        <a:ext cx="1569386" cy="1368649"/>
      </dsp:txXfrm>
    </dsp:sp>
    <dsp:sp modelId="{847004C7-D902-4433-A5CF-7879FCEDB7E5}">
      <dsp:nvSpPr>
        <dsp:cNvPr id="0" name=""/>
        <dsp:cNvSpPr/>
      </dsp:nvSpPr>
      <dsp:spPr>
        <a:xfrm>
          <a:off x="784693" y="1368649"/>
          <a:ext cx="3138773" cy="1368649"/>
        </a:xfrm>
        <a:prstGeom prst="trapezoid">
          <a:avLst>
            <a:gd name="adj" fmla="val 57333"/>
          </a:avLst>
        </a:prstGeom>
        <a:solidFill>
          <a:srgbClr val="55A327"/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Wander</a:t>
          </a:r>
          <a:endParaRPr lang="en-CA" sz="3400" kern="1200" dirty="0"/>
        </a:p>
      </dsp:txBody>
      <dsp:txXfrm>
        <a:off x="1333978" y="1368649"/>
        <a:ext cx="2040202" cy="1368649"/>
      </dsp:txXfrm>
    </dsp:sp>
    <dsp:sp modelId="{696406A7-7BD3-4E82-BF87-40ABBB34A92D}">
      <dsp:nvSpPr>
        <dsp:cNvPr id="0" name=""/>
        <dsp:cNvSpPr/>
      </dsp:nvSpPr>
      <dsp:spPr>
        <a:xfrm>
          <a:off x="0" y="2737298"/>
          <a:ext cx="4708160" cy="1368649"/>
        </a:xfrm>
        <a:prstGeom prst="trapezoid">
          <a:avLst>
            <a:gd name="adj" fmla="val 57333"/>
          </a:avLst>
        </a:prstGeom>
        <a:solidFill>
          <a:srgbClr val="7030A0"/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smtClean="0"/>
            <a:t>Avoid obstacles</a:t>
          </a:r>
          <a:endParaRPr lang="en-CA" sz="3400" kern="1200" dirty="0"/>
        </a:p>
      </dsp:txBody>
      <dsp:txXfrm>
        <a:off x="823927" y="2737298"/>
        <a:ext cx="3060304" cy="136864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BFE7BB-68C6-4997-B7B8-51C86215FF5D}">
      <dsp:nvSpPr>
        <dsp:cNvPr id="0" name=""/>
        <dsp:cNvSpPr/>
      </dsp:nvSpPr>
      <dsp:spPr>
        <a:xfrm>
          <a:off x="2002520" y="0"/>
          <a:ext cx="1335013" cy="1013340"/>
        </a:xfrm>
        <a:prstGeom prst="trapezoid">
          <a:avLst>
            <a:gd name="adj" fmla="val 65872"/>
          </a:avLst>
        </a:prstGeom>
        <a:solidFill>
          <a:srgbClr val="F4800C"/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4200" kern="1200" dirty="0" smtClean="0"/>
            <a:t>Math</a:t>
          </a:r>
          <a:endParaRPr lang="en-CA" sz="4200" kern="1200" dirty="0"/>
        </a:p>
      </dsp:txBody>
      <dsp:txXfrm>
        <a:off x="2002520" y="0"/>
        <a:ext cx="1335013" cy="1013340"/>
      </dsp:txXfrm>
    </dsp:sp>
    <dsp:sp modelId="{641BC7BF-219A-4C50-B24B-F90F16274564}">
      <dsp:nvSpPr>
        <dsp:cNvPr id="0" name=""/>
        <dsp:cNvSpPr/>
      </dsp:nvSpPr>
      <dsp:spPr>
        <a:xfrm>
          <a:off x="1335013" y="1013339"/>
          <a:ext cx="2670027" cy="1013340"/>
        </a:xfrm>
        <a:prstGeom prst="trapezoid">
          <a:avLst>
            <a:gd name="adj" fmla="val 65872"/>
          </a:avLst>
        </a:prstGeom>
        <a:solidFill>
          <a:srgbClr val="0070C0"/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4200" kern="1200" dirty="0" smtClean="0"/>
            <a:t>Adding</a:t>
          </a:r>
          <a:endParaRPr lang="en-CA" sz="4200" kern="1200" dirty="0"/>
        </a:p>
      </dsp:txBody>
      <dsp:txXfrm>
        <a:off x="1802268" y="1013339"/>
        <a:ext cx="1735517" cy="1013340"/>
      </dsp:txXfrm>
    </dsp:sp>
    <dsp:sp modelId="{09214A44-C343-40FE-84C3-F36201165FAD}">
      <dsp:nvSpPr>
        <dsp:cNvPr id="0" name=""/>
        <dsp:cNvSpPr/>
      </dsp:nvSpPr>
      <dsp:spPr>
        <a:xfrm>
          <a:off x="667506" y="2026679"/>
          <a:ext cx="4005040" cy="1013340"/>
        </a:xfrm>
        <a:prstGeom prst="trapezoid">
          <a:avLst>
            <a:gd name="adj" fmla="val 65872"/>
          </a:avLst>
        </a:prstGeom>
        <a:solidFill>
          <a:srgbClr val="FFFF00"/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4200" kern="1200" dirty="0" smtClean="0"/>
            <a:t>Voting</a:t>
          </a:r>
          <a:endParaRPr lang="en-CA" sz="4200" kern="1200" dirty="0"/>
        </a:p>
      </dsp:txBody>
      <dsp:txXfrm>
        <a:off x="1368388" y="2026679"/>
        <a:ext cx="2603276" cy="1013340"/>
      </dsp:txXfrm>
    </dsp:sp>
    <dsp:sp modelId="{94FEF135-235A-4AC9-936C-A40238EB2816}">
      <dsp:nvSpPr>
        <dsp:cNvPr id="0" name=""/>
        <dsp:cNvSpPr/>
      </dsp:nvSpPr>
      <dsp:spPr>
        <a:xfrm>
          <a:off x="0" y="3040019"/>
          <a:ext cx="5340054" cy="1013340"/>
        </a:xfrm>
        <a:prstGeom prst="trapezoid">
          <a:avLst>
            <a:gd name="adj" fmla="val 65872"/>
          </a:avLst>
        </a:prstGeom>
        <a:solidFill>
          <a:srgbClr val="7030A0"/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4200" kern="1200" dirty="0" err="1" smtClean="0"/>
            <a:t>Subsumption</a:t>
          </a:r>
          <a:endParaRPr lang="en-CA" sz="4200" kern="1200" dirty="0"/>
        </a:p>
      </dsp:txBody>
      <dsp:txXfrm>
        <a:off x="934509" y="3040019"/>
        <a:ext cx="3471035" cy="101334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07DE7D-718B-4CB2-AA2E-D23982A932D1}">
      <dsp:nvSpPr>
        <dsp:cNvPr id="0" name=""/>
        <dsp:cNvSpPr/>
      </dsp:nvSpPr>
      <dsp:spPr>
        <a:xfrm>
          <a:off x="2504023" y="1085"/>
          <a:ext cx="1626157" cy="1626157"/>
        </a:xfrm>
        <a:prstGeom prst="ellipse">
          <a:avLst/>
        </a:prstGeom>
        <a:solidFill>
          <a:srgbClr val="FFFF00"/>
        </a:solidFill>
        <a:ln w="3810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Perception</a:t>
          </a:r>
          <a:endParaRPr lang="en-CA" sz="1800" kern="1200" dirty="0">
            <a:solidFill>
              <a:schemeClr val="tx1"/>
            </a:solidFill>
          </a:endParaRPr>
        </a:p>
      </dsp:txBody>
      <dsp:txXfrm>
        <a:off x="2742168" y="239230"/>
        <a:ext cx="1149867" cy="1149867"/>
      </dsp:txXfrm>
    </dsp:sp>
    <dsp:sp modelId="{A6425ED0-4AD6-4766-B373-36CCA0A67A1C}">
      <dsp:nvSpPr>
        <dsp:cNvPr id="0" name=""/>
        <dsp:cNvSpPr/>
      </dsp:nvSpPr>
      <dsp:spPr>
        <a:xfrm rot="2700000">
          <a:off x="3955514" y="1393973"/>
          <a:ext cx="431621" cy="548828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1500" kern="1200"/>
        </a:p>
      </dsp:txBody>
      <dsp:txXfrm>
        <a:off x="3974477" y="1457959"/>
        <a:ext cx="302135" cy="329296"/>
      </dsp:txXfrm>
    </dsp:sp>
    <dsp:sp modelId="{742E0124-C599-4FD8-B389-2B6687B801F2}">
      <dsp:nvSpPr>
        <dsp:cNvPr id="0" name=""/>
        <dsp:cNvSpPr/>
      </dsp:nvSpPr>
      <dsp:spPr>
        <a:xfrm>
          <a:off x="4229745" y="1726807"/>
          <a:ext cx="1626157" cy="1626157"/>
        </a:xfrm>
        <a:prstGeom prst="ellipse">
          <a:avLst/>
        </a:prstGeom>
        <a:solidFill>
          <a:srgbClr val="FF0000"/>
        </a:solidFill>
        <a:ln w="3810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Modelling</a:t>
          </a:r>
          <a:endParaRPr lang="en-CA" sz="1800" kern="1200" dirty="0">
            <a:solidFill>
              <a:schemeClr val="tx1"/>
            </a:solidFill>
          </a:endParaRPr>
        </a:p>
      </dsp:txBody>
      <dsp:txXfrm>
        <a:off x="4467890" y="1964952"/>
        <a:ext cx="1149867" cy="1149867"/>
      </dsp:txXfrm>
    </dsp:sp>
    <dsp:sp modelId="{E197B806-8927-42F9-8DB2-C11F205F4A6F}">
      <dsp:nvSpPr>
        <dsp:cNvPr id="0" name=""/>
        <dsp:cNvSpPr/>
      </dsp:nvSpPr>
      <dsp:spPr>
        <a:xfrm rot="8100000">
          <a:off x="3972790" y="3119694"/>
          <a:ext cx="431621" cy="548828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1500" kern="1200"/>
        </a:p>
      </dsp:txBody>
      <dsp:txXfrm rot="10800000">
        <a:off x="4083313" y="3183680"/>
        <a:ext cx="302135" cy="329296"/>
      </dsp:txXfrm>
    </dsp:sp>
    <dsp:sp modelId="{F84A86B9-CC84-424B-A766-589E39F5C2D0}">
      <dsp:nvSpPr>
        <dsp:cNvPr id="0" name=""/>
        <dsp:cNvSpPr/>
      </dsp:nvSpPr>
      <dsp:spPr>
        <a:xfrm>
          <a:off x="2504023" y="3452528"/>
          <a:ext cx="1626157" cy="1626157"/>
        </a:xfrm>
        <a:prstGeom prst="ellipse">
          <a:avLst/>
        </a:prstGeom>
        <a:solidFill>
          <a:srgbClr val="7030A0"/>
        </a:solidFill>
        <a:ln w="3810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Behavior</a:t>
          </a:r>
          <a:endParaRPr lang="en-CA" sz="1800" kern="1200" dirty="0">
            <a:solidFill>
              <a:schemeClr val="tx1"/>
            </a:solidFill>
          </a:endParaRPr>
        </a:p>
      </dsp:txBody>
      <dsp:txXfrm>
        <a:off x="2742168" y="3690673"/>
        <a:ext cx="1149867" cy="1149867"/>
      </dsp:txXfrm>
    </dsp:sp>
    <dsp:sp modelId="{DF42EA79-37AD-4DDD-9377-AC78D2F8F9EA}">
      <dsp:nvSpPr>
        <dsp:cNvPr id="0" name=""/>
        <dsp:cNvSpPr/>
      </dsp:nvSpPr>
      <dsp:spPr>
        <a:xfrm rot="13500000">
          <a:off x="2247068" y="3136970"/>
          <a:ext cx="431621" cy="548828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1500" kern="1200"/>
        </a:p>
      </dsp:txBody>
      <dsp:txXfrm rot="10800000">
        <a:off x="2357591" y="3292516"/>
        <a:ext cx="302135" cy="329296"/>
      </dsp:txXfrm>
    </dsp:sp>
    <dsp:sp modelId="{5BB2CD4B-EEB5-4212-BE20-C511F883E88B}">
      <dsp:nvSpPr>
        <dsp:cNvPr id="0" name=""/>
        <dsp:cNvSpPr/>
      </dsp:nvSpPr>
      <dsp:spPr>
        <a:xfrm>
          <a:off x="778302" y="1726807"/>
          <a:ext cx="1626157" cy="16261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rnd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1"/>
              </a:solidFill>
            </a:rPr>
            <a:t>Environment</a:t>
          </a:r>
          <a:endParaRPr lang="en-CA" sz="1400" kern="1200" dirty="0">
            <a:solidFill>
              <a:schemeClr val="tx1"/>
            </a:solidFill>
          </a:endParaRPr>
        </a:p>
      </dsp:txBody>
      <dsp:txXfrm>
        <a:off x="1016447" y="1964952"/>
        <a:ext cx="1149867" cy="1149867"/>
      </dsp:txXfrm>
    </dsp:sp>
    <dsp:sp modelId="{3E506C34-CAA5-4218-8AA9-920979CC52E7}">
      <dsp:nvSpPr>
        <dsp:cNvPr id="0" name=""/>
        <dsp:cNvSpPr/>
      </dsp:nvSpPr>
      <dsp:spPr>
        <a:xfrm rot="18900000">
          <a:off x="2229792" y="1411248"/>
          <a:ext cx="431621" cy="548828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1500" kern="1200"/>
        </a:p>
      </dsp:txBody>
      <dsp:txXfrm>
        <a:off x="2248755" y="1566794"/>
        <a:ext cx="302135" cy="3292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jpg>
</file>

<file path=ppt/media/image11.png>
</file>

<file path=ppt/media/image12.jpg>
</file>

<file path=ppt/media/image13.png>
</file>

<file path=ppt/media/image2.gif>
</file>

<file path=ppt/media/image3.gif>
</file>

<file path=ppt/media/image4.gif>
</file>

<file path=ppt/media/image5.jpeg>
</file>

<file path=ppt/media/image6.png>
</file>

<file path=ppt/media/image7.png>
</file>

<file path=ppt/media/image8.gif>
</file>

<file path=ppt/media/image9.gif>
</file>

<file path=ppt/media/media1.mp4>
</file>

<file path=ppt/media/media2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8456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4354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42166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47368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66649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7835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1175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361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9609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8178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7451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13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776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4760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173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5880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765BC-9B7B-4CD8-9097-0461618F826F}" type="datetimeFigureOut">
              <a:rPr lang="en-CA" smtClean="0"/>
              <a:t>2017-03-05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129C5FA-6ED9-4EE5-8116-3E88496055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66453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2.wmv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2.wmv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13" Type="http://schemas.openxmlformats.org/officeDocument/2006/relationships/diagramColors" Target="../diagrams/colors6.xml"/><Relationship Id="rId3" Type="http://schemas.openxmlformats.org/officeDocument/2006/relationships/slideLayout" Target="../slideLayouts/slideLayout4.xml"/><Relationship Id="rId7" Type="http://schemas.openxmlformats.org/officeDocument/2006/relationships/diagramQuickStyle" Target="../diagrams/quickStyle5.xml"/><Relationship Id="rId12" Type="http://schemas.openxmlformats.org/officeDocument/2006/relationships/diagramQuickStyle" Target="../diagrams/quickStyle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diagramLayout" Target="../diagrams/layout5.xml"/><Relationship Id="rId11" Type="http://schemas.openxmlformats.org/officeDocument/2006/relationships/diagramLayout" Target="../diagrams/layout6.xml"/><Relationship Id="rId5" Type="http://schemas.openxmlformats.org/officeDocument/2006/relationships/diagramData" Target="../diagrams/data5.xml"/><Relationship Id="rId15" Type="http://schemas.openxmlformats.org/officeDocument/2006/relationships/image" Target="../media/image6.png"/><Relationship Id="rId10" Type="http://schemas.openxmlformats.org/officeDocument/2006/relationships/diagramData" Target="../diagrams/data6.xml"/><Relationship Id="rId4" Type="http://schemas.openxmlformats.org/officeDocument/2006/relationships/image" Target="../media/image5.jpeg"/><Relationship Id="rId9" Type="http://schemas.microsoft.com/office/2007/relationships/diagramDrawing" Target="../diagrams/drawing5.xml"/><Relationship Id="rId14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012" y="2404534"/>
            <a:ext cx="8855992" cy="1646302"/>
          </a:xfrm>
        </p:spPr>
        <p:txBody>
          <a:bodyPr>
            <a:noAutofit/>
          </a:bodyPr>
          <a:lstStyle/>
          <a:p>
            <a:r>
              <a:rPr lang="en-US" sz="6600" dirty="0" smtClean="0"/>
              <a:t>Fuzzy logic for mobile </a:t>
            </a:r>
            <a:br>
              <a:rPr lang="en-US" sz="6600" dirty="0" smtClean="0"/>
            </a:br>
            <a:r>
              <a:rPr lang="en-US" sz="6600" dirty="0" smtClean="0"/>
              <a:t>robot navigation</a:t>
            </a:r>
            <a:endParaRPr lang="en-CA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solidFill>
                  <a:schemeClr val="tx1"/>
                </a:solidFill>
              </a:rPr>
              <a:t>Ben Church</a:t>
            </a:r>
            <a:endParaRPr lang="en-CA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57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Known - Reactivity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080052"/>
            <a:ext cx="5428190" cy="4094912"/>
          </a:xfrm>
        </p:spPr>
        <p:txBody>
          <a:bodyPr anchor="ctr"/>
          <a:lstStyle/>
          <a:p>
            <a:pPr>
              <a:spcAft>
                <a:spcPts val="24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>
                <a:solidFill>
                  <a:schemeClr val="tx1"/>
                </a:solidFill>
              </a:rPr>
              <a:t>Robot reacts to environmental uncertainty</a:t>
            </a:r>
          </a:p>
          <a:p>
            <a:pPr>
              <a:spcAft>
                <a:spcPts val="24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Used for wall following behavior</a:t>
            </a:r>
          </a:p>
        </p:txBody>
      </p:sp>
      <p:pic>
        <p:nvPicPr>
          <p:cNvPr id="4" name="Project_Stage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596" end="664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3621" y="2080052"/>
            <a:ext cx="4572001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1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Unknown - Reactive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080052"/>
            <a:ext cx="8763228" cy="4094912"/>
          </a:xfrm>
        </p:spPr>
        <p:txBody>
          <a:bodyPr anchor="t"/>
          <a:lstStyle/>
          <a:p>
            <a:pPr marL="0" indent="0">
              <a:spcAft>
                <a:spcPts val="2400"/>
              </a:spcAft>
              <a:buSzPct val="100000"/>
              <a:buNone/>
            </a:pPr>
            <a:r>
              <a:rPr lang="en-US" sz="3600" dirty="0" smtClean="0">
                <a:solidFill>
                  <a:schemeClr val="tx1"/>
                </a:solidFill>
              </a:rPr>
              <a:t>Robots  respond to changing environments or disturbances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77334" y="3510606"/>
            <a:ext cx="4596713" cy="2817971"/>
            <a:chOff x="1138108" y="3527082"/>
            <a:chExt cx="4596713" cy="281797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2821" y="3527082"/>
              <a:ext cx="4572000" cy="257175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138108" y="6098832"/>
              <a:ext cx="45967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http://i.imgur.com/ady1DyR.gif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982472" y="3510606"/>
            <a:ext cx="3227132" cy="2817971"/>
            <a:chOff x="6443246" y="3527082"/>
            <a:chExt cx="3227132" cy="281797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3246" y="3527082"/>
              <a:ext cx="3227132" cy="257175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6443246" y="6098832"/>
              <a:ext cx="31208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http://i.imgur.com/ZiFuqF9.gif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23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850623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Navigation as wall-following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4660785" cy="4378024"/>
          </a:xfrm>
        </p:spPr>
        <p:txBody>
          <a:bodyPr anchor="ctr"/>
          <a:lstStyle/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Robot is engaged with environment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Environmental measurements guide navigation</a:t>
            </a:r>
          </a:p>
        </p:txBody>
      </p:sp>
      <p:pic>
        <p:nvPicPr>
          <p:cNvPr id="5" name="Project_Stage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596" end="664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7037" y="2337227"/>
            <a:ext cx="4572001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7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General navigation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162050"/>
            <a:ext cx="5428190" cy="5012914"/>
          </a:xfrm>
        </p:spPr>
        <p:txBody>
          <a:bodyPr anchor="ctr"/>
          <a:lstStyle/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Closed-loop control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Environment</a:t>
            </a:r>
            <a:endParaRPr lang="en-US" sz="2400" dirty="0" smtClean="0">
              <a:solidFill>
                <a:schemeClr val="tx1"/>
              </a:solidFill>
            </a:endParaRP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Behavior</a:t>
            </a:r>
          </a:p>
          <a:p>
            <a:pPr lvl="1">
              <a:spcBef>
                <a:spcPts val="0"/>
              </a:spcBef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Continuous or start-end</a:t>
            </a:r>
          </a:p>
          <a:p>
            <a:pPr lvl="1">
              <a:spcBef>
                <a:spcPts val="0"/>
              </a:spcBef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Function of environment</a:t>
            </a:r>
          </a:p>
          <a:p>
            <a:pPr lvl="1">
              <a:spcBef>
                <a:spcPts val="0"/>
              </a:spcBef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One example: wall-following</a:t>
            </a:r>
          </a:p>
        </p:txBody>
      </p:sp>
    </p:spTree>
    <p:extLst>
      <p:ext uri="{BB962C8B-B14F-4D97-AF65-F5344CB8AC3E}">
        <p14:creationId xmlns:p14="http://schemas.microsoft.com/office/powerpoint/2010/main" val="393081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18012" y="2404534"/>
            <a:ext cx="8855992" cy="1646302"/>
          </a:xfrm>
        </p:spPr>
        <p:txBody>
          <a:bodyPr>
            <a:noAutofit/>
          </a:bodyPr>
          <a:lstStyle/>
          <a:p>
            <a:r>
              <a:rPr lang="en-US" sz="6600" dirty="0"/>
              <a:t>Crisp navigation</a:t>
            </a:r>
          </a:p>
        </p:txBody>
      </p:sp>
    </p:spTree>
    <p:extLst>
      <p:ext uri="{BB962C8B-B14F-4D97-AF65-F5344CB8AC3E}">
        <p14:creationId xmlns:p14="http://schemas.microsoft.com/office/powerpoint/2010/main" val="3670073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Multiple behaviors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162050"/>
            <a:ext cx="5428190" cy="5012914"/>
          </a:xfrm>
        </p:spPr>
        <p:txBody>
          <a:bodyPr anchor="ctr"/>
          <a:lstStyle/>
          <a:p>
            <a:pPr>
              <a:spcAft>
                <a:spcPts val="18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Complex environments require behavior cases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Wall following, gap passing, turning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endParaRPr lang="en-US" sz="2400" dirty="0" smtClean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837" y="1958553"/>
            <a:ext cx="5008418" cy="37573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7" r="21307"/>
          <a:stretch/>
        </p:blipFill>
        <p:spPr>
          <a:xfrm>
            <a:off x="6728085" y="1655099"/>
            <a:ext cx="5020170" cy="41754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314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Multiple behaviors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495424"/>
            <a:ext cx="5428190" cy="2021499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One behavior at a time</a:t>
            </a:r>
          </a:p>
          <a:p>
            <a:pPr>
              <a:spcAft>
                <a:spcPts val="6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Logical case activation condition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endParaRPr lang="en-US" sz="2400" dirty="0" smtClean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70" y="1786342"/>
            <a:ext cx="5008418" cy="37573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7" r="21307"/>
          <a:stretch/>
        </p:blipFill>
        <p:spPr>
          <a:xfrm>
            <a:off x="6735056" y="1651878"/>
            <a:ext cx="5020170" cy="41754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8443546" y="4794118"/>
            <a:ext cx="342900" cy="2286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614996" y="4908418"/>
            <a:ext cx="79057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9643696" y="5022718"/>
            <a:ext cx="95250" cy="323850"/>
          </a:xfrm>
          <a:prstGeom prst="rect">
            <a:avLst/>
          </a:prstGeom>
          <a:solidFill>
            <a:srgbClr val="33F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Curved Down Arrow 12"/>
          <p:cNvSpPr/>
          <p:nvPr/>
        </p:nvSpPr>
        <p:spPr>
          <a:xfrm rot="9233293" flipH="1">
            <a:off x="9265670" y="4819707"/>
            <a:ext cx="381000" cy="219075"/>
          </a:xfrm>
          <a:prstGeom prst="curved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9405571" y="3917818"/>
            <a:ext cx="0" cy="9906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9405571" y="2374769"/>
            <a:ext cx="0" cy="98107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rved Down Arrow 18"/>
          <p:cNvSpPr/>
          <p:nvPr/>
        </p:nvSpPr>
        <p:spPr>
          <a:xfrm rot="1163631" flipH="1">
            <a:off x="9237132" y="2208081"/>
            <a:ext cx="381000" cy="219075"/>
          </a:xfrm>
          <a:prstGeom prst="curved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8528109" y="2411009"/>
            <a:ext cx="899523" cy="571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9405571" y="3355843"/>
            <a:ext cx="0" cy="628650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Chart 2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97710"/>
              </p:ext>
            </p:extLst>
          </p:nvPr>
        </p:nvGraphicFramePr>
        <p:xfrm>
          <a:off x="1095996" y="3355843"/>
          <a:ext cx="4538272" cy="12442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1" name="Chart 3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7605447"/>
              </p:ext>
            </p:extLst>
          </p:nvPr>
        </p:nvGraphicFramePr>
        <p:xfrm>
          <a:off x="1095995" y="4398401"/>
          <a:ext cx="4538273" cy="12486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2" name="Chart 3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0144844"/>
              </p:ext>
            </p:extLst>
          </p:nvPr>
        </p:nvGraphicFramePr>
        <p:xfrm>
          <a:off x="1095994" y="5481612"/>
          <a:ext cx="4538274" cy="124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34" name="Straight Connector 33"/>
          <p:cNvCxnSpPr/>
          <p:nvPr/>
        </p:nvCxnSpPr>
        <p:spPr>
          <a:xfrm>
            <a:off x="1322363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322363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322363" y="39178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927274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27274" y="6027907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927274" y="4433536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2532185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532185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2532185" y="39178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137096" y="4433536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3137096" y="49084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3137096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742007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742007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3742007" y="39178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4302370" y="5479267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4302370" y="602556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4302370" y="4431191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907281" y="5481612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907281" y="6590615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4907281" y="3917818"/>
            <a:ext cx="604911" cy="0"/>
          </a:xfrm>
          <a:prstGeom prst="line">
            <a:avLst/>
          </a:prstGeom>
          <a:ln w="76200">
            <a:solidFill>
              <a:srgbClr val="33F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961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7.40741E-7 L 0.06484 -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2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484 -7.40741E-7 L 0.06484 -0.36343 " pathEditMode="relative" rAng="0" ptsTypes="AA">
                                      <p:cBhvr>
                                        <p:cTn id="36" dur="6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17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0"/>
                            </p:stCondLst>
                            <p:childTnLst>
                              <p:par>
                                <p:cTn id="74" presetID="8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7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2000"/>
                            </p:stCondLst>
                            <p:childTnLst>
                              <p:par>
                                <p:cTn id="89" presetID="42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484 -0.36343 L -6.25E-7 -0.36343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42" y="0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  <p:bldP spid="9" grpId="3" animBg="1"/>
      <p:bldP spid="9" grpId="4" animBg="1"/>
      <p:bldP spid="13" grpId="0" animBg="1"/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Binary behavior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162050"/>
            <a:ext cx="5428190" cy="5012914"/>
          </a:xfrm>
        </p:spPr>
        <p:txBody>
          <a:bodyPr anchor="ctr"/>
          <a:lstStyle/>
          <a:p>
            <a:pPr>
              <a:spcAft>
                <a:spcPts val="18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Such an on-off approach to navigation suitable for known environments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Cannot count through unknown environment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73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Start-to-end navigation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162050"/>
            <a:ext cx="5428190" cy="5012914"/>
          </a:xfrm>
        </p:spPr>
        <p:txBody>
          <a:bodyPr anchor="ctr"/>
          <a:lstStyle/>
          <a:p>
            <a:pPr>
              <a:spcAft>
                <a:spcPts val="18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Unknown environment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Behavior selection no longer a trivial problem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393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Start-to-end navigation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954" y="1520910"/>
            <a:ext cx="7735588" cy="5205586"/>
          </a:xfrm>
          <a:prstGeom prst="rect">
            <a:avLst/>
          </a:prstGeom>
        </p:spPr>
      </p:pic>
      <p:sp>
        <p:nvSpPr>
          <p:cNvPr id="6" name="Freeform 5"/>
          <p:cNvSpPr/>
          <p:nvPr/>
        </p:nvSpPr>
        <p:spPr>
          <a:xfrm>
            <a:off x="3323063" y="1717104"/>
            <a:ext cx="1933576" cy="4248798"/>
          </a:xfrm>
          <a:custGeom>
            <a:avLst/>
            <a:gdLst>
              <a:gd name="connsiteX0" fmla="*/ 1806498 w 1933576"/>
              <a:gd name="connsiteY0" fmla="*/ 4248798 h 4248798"/>
              <a:gd name="connsiteX1" fmla="*/ 1817649 w 1933576"/>
              <a:gd name="connsiteY1" fmla="*/ 4114984 h 4248798"/>
              <a:gd name="connsiteX2" fmla="*/ 1862254 w 1933576"/>
              <a:gd name="connsiteY2" fmla="*/ 4048076 h 4248798"/>
              <a:gd name="connsiteX3" fmla="*/ 1884557 w 1933576"/>
              <a:gd name="connsiteY3" fmla="*/ 3981169 h 4248798"/>
              <a:gd name="connsiteX4" fmla="*/ 1895708 w 1933576"/>
              <a:gd name="connsiteY4" fmla="*/ 3903111 h 4248798"/>
              <a:gd name="connsiteX5" fmla="*/ 1918010 w 1933576"/>
              <a:gd name="connsiteY5" fmla="*/ 3791598 h 4248798"/>
              <a:gd name="connsiteX6" fmla="*/ 1918010 w 1933576"/>
              <a:gd name="connsiteY6" fmla="*/ 3222886 h 4248798"/>
              <a:gd name="connsiteX7" fmla="*/ 1906859 w 1933576"/>
              <a:gd name="connsiteY7" fmla="*/ 3167130 h 4248798"/>
              <a:gd name="connsiteX8" fmla="*/ 1895708 w 1933576"/>
              <a:gd name="connsiteY8" fmla="*/ 2464603 h 4248798"/>
              <a:gd name="connsiteX9" fmla="*/ 1884557 w 1933576"/>
              <a:gd name="connsiteY9" fmla="*/ 2419998 h 4248798"/>
              <a:gd name="connsiteX10" fmla="*/ 1873405 w 1933576"/>
              <a:gd name="connsiteY10" fmla="*/ 2364242 h 4248798"/>
              <a:gd name="connsiteX11" fmla="*/ 1862254 w 1933576"/>
              <a:gd name="connsiteY11" fmla="*/ 2163520 h 4248798"/>
              <a:gd name="connsiteX12" fmla="*/ 1839952 w 1933576"/>
              <a:gd name="connsiteY12" fmla="*/ 2040857 h 4248798"/>
              <a:gd name="connsiteX13" fmla="*/ 1817649 w 1933576"/>
              <a:gd name="connsiteY13" fmla="*/ 2018555 h 4248798"/>
              <a:gd name="connsiteX14" fmla="*/ 1572322 w 1933576"/>
              <a:gd name="connsiteY14" fmla="*/ 2007403 h 4248798"/>
              <a:gd name="connsiteX15" fmla="*/ 1505415 w 1933576"/>
              <a:gd name="connsiteY15" fmla="*/ 1996252 h 4248798"/>
              <a:gd name="connsiteX16" fmla="*/ 1438508 w 1933576"/>
              <a:gd name="connsiteY16" fmla="*/ 1973950 h 4248798"/>
              <a:gd name="connsiteX17" fmla="*/ 1416205 w 1933576"/>
              <a:gd name="connsiteY17" fmla="*/ 1907042 h 4248798"/>
              <a:gd name="connsiteX18" fmla="*/ 1438508 w 1933576"/>
              <a:gd name="connsiteY18" fmla="*/ 1505598 h 4248798"/>
              <a:gd name="connsiteX19" fmla="*/ 1427357 w 1933576"/>
              <a:gd name="connsiteY19" fmla="*/ 1394086 h 4248798"/>
              <a:gd name="connsiteX20" fmla="*/ 1405054 w 1933576"/>
              <a:gd name="connsiteY20" fmla="*/ 1371784 h 4248798"/>
              <a:gd name="connsiteX21" fmla="*/ 1382752 w 1933576"/>
              <a:gd name="connsiteY21" fmla="*/ 1338330 h 4248798"/>
              <a:gd name="connsiteX22" fmla="*/ 1338147 w 1933576"/>
              <a:gd name="connsiteY22" fmla="*/ 1293725 h 4248798"/>
              <a:gd name="connsiteX23" fmla="*/ 1315844 w 1933576"/>
              <a:gd name="connsiteY23" fmla="*/ 1271423 h 4248798"/>
              <a:gd name="connsiteX24" fmla="*/ 1282391 w 1933576"/>
              <a:gd name="connsiteY24" fmla="*/ 1249120 h 4248798"/>
              <a:gd name="connsiteX25" fmla="*/ 1260088 w 1933576"/>
              <a:gd name="connsiteY25" fmla="*/ 1215667 h 4248798"/>
              <a:gd name="connsiteX26" fmla="*/ 1215483 w 1933576"/>
              <a:gd name="connsiteY26" fmla="*/ 1182213 h 4248798"/>
              <a:gd name="connsiteX27" fmla="*/ 1182030 w 1933576"/>
              <a:gd name="connsiteY27" fmla="*/ 1148759 h 4248798"/>
              <a:gd name="connsiteX28" fmla="*/ 1148576 w 1933576"/>
              <a:gd name="connsiteY28" fmla="*/ 1059550 h 4248798"/>
              <a:gd name="connsiteX29" fmla="*/ 1126274 w 1933576"/>
              <a:gd name="connsiteY29" fmla="*/ 992642 h 4248798"/>
              <a:gd name="connsiteX30" fmla="*/ 1092820 w 1933576"/>
              <a:gd name="connsiteY30" fmla="*/ 925735 h 4248798"/>
              <a:gd name="connsiteX31" fmla="*/ 1048215 w 1933576"/>
              <a:gd name="connsiteY31" fmla="*/ 914584 h 4248798"/>
              <a:gd name="connsiteX32" fmla="*/ 1025913 w 1933576"/>
              <a:gd name="connsiteY32" fmla="*/ 892281 h 4248798"/>
              <a:gd name="connsiteX33" fmla="*/ 992459 w 1933576"/>
              <a:gd name="connsiteY33" fmla="*/ 869979 h 4248798"/>
              <a:gd name="connsiteX34" fmla="*/ 970157 w 1933576"/>
              <a:gd name="connsiteY34" fmla="*/ 814223 h 4248798"/>
              <a:gd name="connsiteX35" fmla="*/ 936703 w 1933576"/>
              <a:gd name="connsiteY35" fmla="*/ 613501 h 4248798"/>
              <a:gd name="connsiteX36" fmla="*/ 914400 w 1933576"/>
              <a:gd name="connsiteY36" fmla="*/ 546594 h 4248798"/>
              <a:gd name="connsiteX37" fmla="*/ 892098 w 1933576"/>
              <a:gd name="connsiteY37" fmla="*/ 479686 h 4248798"/>
              <a:gd name="connsiteX38" fmla="*/ 880947 w 1933576"/>
              <a:gd name="connsiteY38" fmla="*/ 446233 h 4248798"/>
              <a:gd name="connsiteX39" fmla="*/ 869796 w 1933576"/>
              <a:gd name="connsiteY39" fmla="*/ 401628 h 4248798"/>
              <a:gd name="connsiteX40" fmla="*/ 847493 w 1933576"/>
              <a:gd name="connsiteY40" fmla="*/ 301267 h 4248798"/>
              <a:gd name="connsiteX41" fmla="*/ 825191 w 1933576"/>
              <a:gd name="connsiteY41" fmla="*/ 234359 h 4248798"/>
              <a:gd name="connsiteX42" fmla="*/ 758283 w 1933576"/>
              <a:gd name="connsiteY42" fmla="*/ 156301 h 4248798"/>
              <a:gd name="connsiteX43" fmla="*/ 724830 w 1933576"/>
              <a:gd name="connsiteY43" fmla="*/ 133998 h 4248798"/>
              <a:gd name="connsiteX44" fmla="*/ 657922 w 1933576"/>
              <a:gd name="connsiteY44" fmla="*/ 111696 h 4248798"/>
              <a:gd name="connsiteX45" fmla="*/ 591015 w 1933576"/>
              <a:gd name="connsiteY45" fmla="*/ 78242 h 4248798"/>
              <a:gd name="connsiteX46" fmla="*/ 557561 w 1933576"/>
              <a:gd name="connsiteY46" fmla="*/ 55940 h 4248798"/>
              <a:gd name="connsiteX47" fmla="*/ 490654 w 1933576"/>
              <a:gd name="connsiteY47" fmla="*/ 33637 h 4248798"/>
              <a:gd name="connsiteX48" fmla="*/ 412596 w 1933576"/>
              <a:gd name="connsiteY48" fmla="*/ 11335 h 4248798"/>
              <a:gd name="connsiteX49" fmla="*/ 0 w 1933576"/>
              <a:gd name="connsiteY49" fmla="*/ 184 h 4248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933576" h="4248798">
                <a:moveTo>
                  <a:pt x="1806498" y="4248798"/>
                </a:moveTo>
                <a:cubicBezTo>
                  <a:pt x="1810215" y="4204193"/>
                  <a:pt x="1805669" y="4158110"/>
                  <a:pt x="1817649" y="4114984"/>
                </a:cubicBezTo>
                <a:cubicBezTo>
                  <a:pt x="1824823" y="4089157"/>
                  <a:pt x="1853777" y="4073505"/>
                  <a:pt x="1862254" y="4048076"/>
                </a:cubicBezTo>
                <a:lnTo>
                  <a:pt x="1884557" y="3981169"/>
                </a:lnTo>
                <a:cubicBezTo>
                  <a:pt x="1888274" y="3955150"/>
                  <a:pt x="1891140" y="3928995"/>
                  <a:pt x="1895708" y="3903111"/>
                </a:cubicBezTo>
                <a:cubicBezTo>
                  <a:pt x="1902296" y="3865781"/>
                  <a:pt x="1918010" y="3791598"/>
                  <a:pt x="1918010" y="3791598"/>
                </a:cubicBezTo>
                <a:cubicBezTo>
                  <a:pt x="1940870" y="3540132"/>
                  <a:pt x="1936548" y="3640004"/>
                  <a:pt x="1918010" y="3222886"/>
                </a:cubicBezTo>
                <a:cubicBezTo>
                  <a:pt x="1917168" y="3203951"/>
                  <a:pt x="1910576" y="3185715"/>
                  <a:pt x="1906859" y="3167130"/>
                </a:cubicBezTo>
                <a:cubicBezTo>
                  <a:pt x="1903142" y="2932954"/>
                  <a:pt x="1902696" y="2698704"/>
                  <a:pt x="1895708" y="2464603"/>
                </a:cubicBezTo>
                <a:cubicBezTo>
                  <a:pt x="1895251" y="2449284"/>
                  <a:pt x="1887882" y="2434959"/>
                  <a:pt x="1884557" y="2419998"/>
                </a:cubicBezTo>
                <a:cubicBezTo>
                  <a:pt x="1880445" y="2401496"/>
                  <a:pt x="1877122" y="2382827"/>
                  <a:pt x="1873405" y="2364242"/>
                </a:cubicBezTo>
                <a:cubicBezTo>
                  <a:pt x="1869688" y="2297335"/>
                  <a:pt x="1867819" y="2230299"/>
                  <a:pt x="1862254" y="2163520"/>
                </a:cubicBezTo>
                <a:cubicBezTo>
                  <a:pt x="1861971" y="2160127"/>
                  <a:pt x="1843815" y="2049869"/>
                  <a:pt x="1839952" y="2040857"/>
                </a:cubicBezTo>
                <a:cubicBezTo>
                  <a:pt x="1835810" y="2031194"/>
                  <a:pt x="1828081" y="2019859"/>
                  <a:pt x="1817649" y="2018555"/>
                </a:cubicBezTo>
                <a:cubicBezTo>
                  <a:pt x="1736421" y="2008401"/>
                  <a:pt x="1654098" y="2011120"/>
                  <a:pt x="1572322" y="2007403"/>
                </a:cubicBezTo>
                <a:cubicBezTo>
                  <a:pt x="1550020" y="2003686"/>
                  <a:pt x="1527350" y="2001736"/>
                  <a:pt x="1505415" y="1996252"/>
                </a:cubicBezTo>
                <a:cubicBezTo>
                  <a:pt x="1482608" y="1990550"/>
                  <a:pt x="1438508" y="1973950"/>
                  <a:pt x="1438508" y="1973950"/>
                </a:cubicBezTo>
                <a:cubicBezTo>
                  <a:pt x="1431074" y="1951647"/>
                  <a:pt x="1414901" y="1930515"/>
                  <a:pt x="1416205" y="1907042"/>
                </a:cubicBezTo>
                <a:lnTo>
                  <a:pt x="1438508" y="1505598"/>
                </a:lnTo>
                <a:cubicBezTo>
                  <a:pt x="1434791" y="1468427"/>
                  <a:pt x="1436417" y="1430327"/>
                  <a:pt x="1427357" y="1394086"/>
                </a:cubicBezTo>
                <a:cubicBezTo>
                  <a:pt x="1424807" y="1383886"/>
                  <a:pt x="1411622" y="1379994"/>
                  <a:pt x="1405054" y="1371784"/>
                </a:cubicBezTo>
                <a:cubicBezTo>
                  <a:pt x="1396682" y="1361319"/>
                  <a:pt x="1391474" y="1348506"/>
                  <a:pt x="1382752" y="1338330"/>
                </a:cubicBezTo>
                <a:cubicBezTo>
                  <a:pt x="1369068" y="1322365"/>
                  <a:pt x="1353015" y="1308593"/>
                  <a:pt x="1338147" y="1293725"/>
                </a:cubicBezTo>
                <a:cubicBezTo>
                  <a:pt x="1330713" y="1286291"/>
                  <a:pt x="1324592" y="1277255"/>
                  <a:pt x="1315844" y="1271423"/>
                </a:cubicBezTo>
                <a:lnTo>
                  <a:pt x="1282391" y="1249120"/>
                </a:lnTo>
                <a:cubicBezTo>
                  <a:pt x="1274957" y="1237969"/>
                  <a:pt x="1269565" y="1225144"/>
                  <a:pt x="1260088" y="1215667"/>
                </a:cubicBezTo>
                <a:cubicBezTo>
                  <a:pt x="1246946" y="1202525"/>
                  <a:pt x="1229594" y="1194308"/>
                  <a:pt x="1215483" y="1182213"/>
                </a:cubicBezTo>
                <a:cubicBezTo>
                  <a:pt x="1203510" y="1171950"/>
                  <a:pt x="1193181" y="1159910"/>
                  <a:pt x="1182030" y="1148759"/>
                </a:cubicBezTo>
                <a:cubicBezTo>
                  <a:pt x="1155590" y="1016568"/>
                  <a:pt x="1190343" y="1153528"/>
                  <a:pt x="1148576" y="1059550"/>
                </a:cubicBezTo>
                <a:cubicBezTo>
                  <a:pt x="1139028" y="1038067"/>
                  <a:pt x="1133708" y="1014945"/>
                  <a:pt x="1126274" y="992642"/>
                </a:cubicBezTo>
                <a:cubicBezTo>
                  <a:pt x="1119914" y="973561"/>
                  <a:pt x="1111346" y="938086"/>
                  <a:pt x="1092820" y="925735"/>
                </a:cubicBezTo>
                <a:cubicBezTo>
                  <a:pt x="1080068" y="917234"/>
                  <a:pt x="1063083" y="918301"/>
                  <a:pt x="1048215" y="914584"/>
                </a:cubicBezTo>
                <a:cubicBezTo>
                  <a:pt x="1040781" y="907150"/>
                  <a:pt x="1034123" y="898849"/>
                  <a:pt x="1025913" y="892281"/>
                </a:cubicBezTo>
                <a:cubicBezTo>
                  <a:pt x="1015448" y="883909"/>
                  <a:pt x="1000249" y="880885"/>
                  <a:pt x="992459" y="869979"/>
                </a:cubicBezTo>
                <a:cubicBezTo>
                  <a:pt x="980824" y="853691"/>
                  <a:pt x="977591" y="832808"/>
                  <a:pt x="970157" y="814223"/>
                </a:cubicBezTo>
                <a:cubicBezTo>
                  <a:pt x="958896" y="701620"/>
                  <a:pt x="965652" y="714821"/>
                  <a:pt x="936703" y="613501"/>
                </a:cubicBezTo>
                <a:cubicBezTo>
                  <a:pt x="930245" y="590897"/>
                  <a:pt x="921834" y="568896"/>
                  <a:pt x="914400" y="546594"/>
                </a:cubicBezTo>
                <a:lnTo>
                  <a:pt x="892098" y="479686"/>
                </a:lnTo>
                <a:cubicBezTo>
                  <a:pt x="888381" y="468535"/>
                  <a:pt x="883798" y="457636"/>
                  <a:pt x="880947" y="446233"/>
                </a:cubicBezTo>
                <a:cubicBezTo>
                  <a:pt x="877230" y="431365"/>
                  <a:pt x="873121" y="416589"/>
                  <a:pt x="869796" y="401628"/>
                </a:cubicBezTo>
                <a:cubicBezTo>
                  <a:pt x="860703" y="360711"/>
                  <a:pt x="859145" y="340109"/>
                  <a:pt x="847493" y="301267"/>
                </a:cubicBezTo>
                <a:cubicBezTo>
                  <a:pt x="840738" y="278749"/>
                  <a:pt x="838232" y="253919"/>
                  <a:pt x="825191" y="234359"/>
                </a:cubicBezTo>
                <a:cubicBezTo>
                  <a:pt x="805012" y="204092"/>
                  <a:pt x="790731" y="177934"/>
                  <a:pt x="758283" y="156301"/>
                </a:cubicBezTo>
                <a:cubicBezTo>
                  <a:pt x="747132" y="148867"/>
                  <a:pt x="737077" y="139441"/>
                  <a:pt x="724830" y="133998"/>
                </a:cubicBezTo>
                <a:cubicBezTo>
                  <a:pt x="703347" y="124450"/>
                  <a:pt x="657922" y="111696"/>
                  <a:pt x="657922" y="111696"/>
                </a:cubicBezTo>
                <a:cubicBezTo>
                  <a:pt x="562057" y="47786"/>
                  <a:pt x="683346" y="124407"/>
                  <a:pt x="591015" y="78242"/>
                </a:cubicBezTo>
                <a:cubicBezTo>
                  <a:pt x="579028" y="72248"/>
                  <a:pt x="569808" y="61383"/>
                  <a:pt x="557561" y="55940"/>
                </a:cubicBezTo>
                <a:cubicBezTo>
                  <a:pt x="536078" y="46392"/>
                  <a:pt x="512956" y="41071"/>
                  <a:pt x="490654" y="33637"/>
                </a:cubicBezTo>
                <a:cubicBezTo>
                  <a:pt x="471659" y="27305"/>
                  <a:pt x="430796" y="12735"/>
                  <a:pt x="412596" y="11335"/>
                </a:cubicBezTo>
                <a:cubicBezTo>
                  <a:pt x="234718" y="-2348"/>
                  <a:pt x="165251" y="184"/>
                  <a:pt x="0" y="184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/>
          <p:cNvSpPr txBox="1"/>
          <p:nvPr/>
        </p:nvSpPr>
        <p:spPr>
          <a:xfrm>
            <a:off x="3061009" y="1424716"/>
            <a:ext cx="524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X</a:t>
            </a:r>
            <a:endParaRPr lang="en-CA" sz="3200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5733" y="5965902"/>
            <a:ext cx="1845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00" dirty="0">
                <a:solidFill>
                  <a:schemeClr val="bg1">
                    <a:lumMod val="65000"/>
                  </a:schemeClr>
                </a:solidFill>
              </a:rPr>
              <a:t>http://houseplans.co.nz/images/house-plans.jpg</a:t>
            </a:r>
          </a:p>
        </p:txBody>
      </p:sp>
    </p:spTree>
    <p:extLst>
      <p:ext uri="{BB962C8B-B14F-4D97-AF65-F5344CB8AC3E}">
        <p14:creationId xmlns:p14="http://schemas.microsoft.com/office/powerpoint/2010/main" val="263501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Content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8596668" cy="4378024"/>
          </a:xfrm>
        </p:spPr>
        <p:txBody>
          <a:bodyPr>
            <a:normAutofit lnSpcReduction="10000"/>
          </a:bodyPr>
          <a:lstStyle/>
          <a:p>
            <a:pPr>
              <a:buSzPct val="100000"/>
              <a:buFont typeface="Wingdings 3" panose="05040102010807070707" pitchFamily="18" charset="2"/>
              <a:buChar char=""/>
            </a:pPr>
            <a:r>
              <a:rPr lang="en-US" sz="3600" dirty="0" smtClean="0">
                <a:solidFill>
                  <a:schemeClr val="tx1"/>
                </a:solidFill>
              </a:rPr>
              <a:t>Mobile robot navigation overview</a:t>
            </a:r>
            <a:endParaRPr lang="en-US" sz="3600" dirty="0">
              <a:solidFill>
                <a:schemeClr val="tx1"/>
              </a:solidFill>
            </a:endParaRP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Navigation </a:t>
            </a:r>
            <a:r>
              <a:rPr lang="en-US" sz="2400" dirty="0" smtClean="0">
                <a:solidFill>
                  <a:schemeClr val="tx1"/>
                </a:solidFill>
              </a:rPr>
              <a:t>as behavior</a:t>
            </a:r>
            <a:endParaRPr lang="en-US" sz="3600" dirty="0" smtClean="0">
              <a:solidFill>
                <a:schemeClr val="tx1"/>
              </a:solidFill>
            </a:endParaRPr>
          </a:p>
          <a:p>
            <a:pPr>
              <a:buSzPct val="100000"/>
              <a:buFont typeface="Wingdings 3" panose="05040102010807070707" pitchFamily="18" charset="2"/>
              <a:buChar char=""/>
            </a:pPr>
            <a:r>
              <a:rPr lang="en-US" sz="3600" dirty="0" smtClean="0">
                <a:solidFill>
                  <a:schemeClr val="tx1"/>
                </a:solidFill>
              </a:rPr>
              <a:t>Crisp navigation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Behavior analysis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Implementation</a:t>
            </a:r>
          </a:p>
          <a:p>
            <a:pPr>
              <a:buSzPct val="100000"/>
              <a:buFont typeface="Wingdings 3" panose="05040102010807070707" pitchFamily="18" charset="2"/>
              <a:buChar char=""/>
            </a:pPr>
            <a:r>
              <a:rPr lang="en-US" sz="3600" dirty="0" smtClean="0">
                <a:solidFill>
                  <a:schemeClr val="tx1"/>
                </a:solidFill>
              </a:rPr>
              <a:t>Fuzzy navigation</a:t>
            </a:r>
            <a:endParaRPr lang="en-US" sz="3600" dirty="0">
              <a:solidFill>
                <a:schemeClr val="tx1"/>
              </a:solidFill>
            </a:endParaRP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Behavior modelling</a:t>
            </a:r>
          </a:p>
          <a:p>
            <a:pPr lvl="1"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Approaches</a:t>
            </a:r>
            <a:endParaRPr lang="en-US" sz="2400" dirty="0">
              <a:solidFill>
                <a:schemeClr val="tx1"/>
              </a:solidFill>
            </a:endParaRPr>
          </a:p>
          <a:p>
            <a:pPr lvl="2">
              <a:buSzPct val="100000"/>
              <a:buFont typeface="Wingdings 3" panose="05040102010807070707" pitchFamily="18" charset="2"/>
              <a:buChar char=""/>
            </a:pPr>
            <a:endParaRPr lang="en-US" sz="3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080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More behaviors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5428190" cy="4291415"/>
          </a:xfrm>
        </p:spPr>
        <p:txBody>
          <a:bodyPr anchor="ctr"/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End-goal navigation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Based on known goal location and robot heading</a:t>
            </a:r>
          </a:p>
          <a:p>
            <a:pPr>
              <a:spcAft>
                <a:spcPts val="6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Obstacle avoidance</a:t>
            </a:r>
          </a:p>
          <a:p>
            <a:pPr lvl="1">
              <a:spcBef>
                <a:spcPts val="0"/>
              </a:spcBef>
              <a:spcAft>
                <a:spcPts val="18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Reactive</a:t>
            </a:r>
          </a:p>
        </p:txBody>
      </p:sp>
    </p:spTree>
    <p:extLst>
      <p:ext uri="{BB962C8B-B14F-4D97-AF65-F5344CB8AC3E}">
        <p14:creationId xmlns:p14="http://schemas.microsoft.com/office/powerpoint/2010/main" val="272976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Brooks’ </a:t>
            </a:r>
            <a:r>
              <a:rPr lang="en-US" sz="6000" dirty="0" err="1" smtClean="0"/>
              <a:t>subsumption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3" y="1663336"/>
            <a:ext cx="5657563" cy="4291415"/>
          </a:xfrm>
        </p:spPr>
        <p:txBody>
          <a:bodyPr anchor="ctr"/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Brooks [1] selects single most important behavior</a:t>
            </a:r>
          </a:p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High-priority behaviors “</a:t>
            </a:r>
            <a:r>
              <a:rPr lang="en-US" sz="3600" dirty="0" err="1" smtClean="0">
                <a:solidFill>
                  <a:schemeClr val="tx1"/>
                </a:solidFill>
              </a:rPr>
              <a:t>subsumpt</a:t>
            </a:r>
            <a:r>
              <a:rPr lang="en-US" sz="3600" dirty="0" smtClean="0">
                <a:solidFill>
                  <a:schemeClr val="tx1"/>
                </a:solidFill>
              </a:rPr>
              <a:t>” others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767002549"/>
              </p:ext>
            </p:extLst>
          </p:nvPr>
        </p:nvGraphicFramePr>
        <p:xfrm>
          <a:off x="5227578" y="1756070"/>
          <a:ext cx="4708160" cy="4105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Straight Connector 5"/>
          <p:cNvCxnSpPr/>
          <p:nvPr/>
        </p:nvCxnSpPr>
        <p:spPr>
          <a:xfrm flipH="1" flipV="1">
            <a:off x="9378176" y="1438507"/>
            <a:ext cx="22303" cy="3858323"/>
          </a:xfrm>
          <a:prstGeom prst="line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8552985" y="1438507"/>
            <a:ext cx="18588" cy="2246725"/>
          </a:xfrm>
          <a:prstGeom prst="line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7847242" y="1438507"/>
            <a:ext cx="0" cy="726443"/>
          </a:xfrm>
          <a:prstGeom prst="line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8787161" y="4081346"/>
            <a:ext cx="602166" cy="1"/>
          </a:xfrm>
          <a:prstGeom prst="line">
            <a:avLst/>
          </a:prstGeom>
          <a:ln w="76200">
            <a:solidFill>
              <a:schemeClr val="tx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8240751" y="2918708"/>
            <a:ext cx="330822" cy="0"/>
          </a:xfrm>
          <a:prstGeom prst="line">
            <a:avLst/>
          </a:prstGeom>
          <a:ln w="76200">
            <a:solidFill>
              <a:schemeClr val="tx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8582725" y="2918709"/>
            <a:ext cx="806602" cy="2911"/>
          </a:xfrm>
          <a:prstGeom prst="line">
            <a:avLst/>
          </a:prstGeom>
          <a:ln w="76200">
            <a:solidFill>
              <a:schemeClr val="tx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87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/>
              <a:t>Brooks’ </a:t>
            </a:r>
            <a:r>
              <a:rPr lang="en-US" sz="6000" dirty="0" err="1"/>
              <a:t>subsumption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5428190" cy="4291415"/>
          </a:xfrm>
        </p:spPr>
        <p:txBody>
          <a:bodyPr anchor="ctr"/>
          <a:lstStyle/>
          <a:p>
            <a:pPr marL="0" indent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r>
              <a:rPr lang="en-US" sz="3600" dirty="0" smtClean="0">
                <a:solidFill>
                  <a:schemeClr val="tx1"/>
                </a:solidFill>
              </a:rPr>
              <a:t>Can cause sub-optimal or counter-productive path choice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6968576" y="1840338"/>
            <a:ext cx="2231180" cy="4170170"/>
          </a:xfrm>
          <a:custGeom>
            <a:avLst/>
            <a:gdLst>
              <a:gd name="connsiteX0" fmla="*/ 132174 w 1682193"/>
              <a:gd name="connsiteY0" fmla="*/ 4265095 h 4265095"/>
              <a:gd name="connsiteX1" fmla="*/ 154476 w 1682193"/>
              <a:gd name="connsiteY1" fmla="*/ 206051 h 4265095"/>
              <a:gd name="connsiteX2" fmla="*/ 1682193 w 1682193"/>
              <a:gd name="connsiteY2" fmla="*/ 964334 h 4265095"/>
              <a:gd name="connsiteX0" fmla="*/ 168205 w 2231180"/>
              <a:gd name="connsiteY0" fmla="*/ 4170170 h 4170170"/>
              <a:gd name="connsiteX1" fmla="*/ 190507 w 2231180"/>
              <a:gd name="connsiteY1" fmla="*/ 111126 h 4170170"/>
              <a:gd name="connsiteX2" fmla="*/ 2231180 w 2231180"/>
              <a:gd name="connsiteY2" fmla="*/ 1393516 h 4170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31180" h="4170170">
                <a:moveTo>
                  <a:pt x="168205" y="4170170"/>
                </a:moveTo>
                <a:cubicBezTo>
                  <a:pt x="50188" y="2415711"/>
                  <a:pt x="-153322" y="573902"/>
                  <a:pt x="190507" y="111126"/>
                </a:cubicBezTo>
                <a:cubicBezTo>
                  <a:pt x="534336" y="-351650"/>
                  <a:pt x="1596489" y="739311"/>
                  <a:pt x="2231180" y="1393516"/>
                </a:cubicBezTo>
              </a:path>
            </a:pathLst>
          </a:cu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F0000"/>
              </a:soli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7214839" y="3211551"/>
            <a:ext cx="2386367" cy="2743200"/>
          </a:xfrm>
          <a:custGeom>
            <a:avLst/>
            <a:gdLst>
              <a:gd name="connsiteX0" fmla="*/ 0 w 2591825"/>
              <a:gd name="connsiteY0" fmla="*/ 3211551 h 3211551"/>
              <a:gd name="connsiteX1" fmla="*/ 1851102 w 2591825"/>
              <a:gd name="connsiteY1" fmla="*/ 2509025 h 3211551"/>
              <a:gd name="connsiteX2" fmla="*/ 2587083 w 2591825"/>
              <a:gd name="connsiteY2" fmla="*/ 1282390 h 3211551"/>
              <a:gd name="connsiteX3" fmla="*/ 1550020 w 2591825"/>
              <a:gd name="connsiteY3" fmla="*/ 0 h 3211551"/>
              <a:gd name="connsiteX0" fmla="*/ 0 w 2588741"/>
              <a:gd name="connsiteY0" fmla="*/ 2743200 h 2743200"/>
              <a:gd name="connsiteX1" fmla="*/ 1851102 w 2588741"/>
              <a:gd name="connsiteY1" fmla="*/ 2040674 h 2743200"/>
              <a:gd name="connsiteX2" fmla="*/ 2587083 w 2588741"/>
              <a:gd name="connsiteY2" fmla="*/ 814039 h 2743200"/>
              <a:gd name="connsiteX3" fmla="*/ 2029523 w 2588741"/>
              <a:gd name="connsiteY3" fmla="*/ 0 h 2743200"/>
              <a:gd name="connsiteX0" fmla="*/ 0 w 2595760"/>
              <a:gd name="connsiteY0" fmla="*/ 2743200 h 2743200"/>
              <a:gd name="connsiteX1" fmla="*/ 1583473 w 2595760"/>
              <a:gd name="connsiteY1" fmla="*/ 1773044 h 2743200"/>
              <a:gd name="connsiteX2" fmla="*/ 2587083 w 2595760"/>
              <a:gd name="connsiteY2" fmla="*/ 814039 h 2743200"/>
              <a:gd name="connsiteX3" fmla="*/ 2029523 w 2595760"/>
              <a:gd name="connsiteY3" fmla="*/ 0 h 2743200"/>
              <a:gd name="connsiteX0" fmla="*/ 0 w 2390494"/>
              <a:gd name="connsiteY0" fmla="*/ 2743200 h 2743200"/>
              <a:gd name="connsiteX1" fmla="*/ 1583473 w 2390494"/>
              <a:gd name="connsiteY1" fmla="*/ 1773044 h 2743200"/>
              <a:gd name="connsiteX2" fmla="*/ 2375210 w 2390494"/>
              <a:gd name="connsiteY2" fmla="*/ 791736 h 2743200"/>
              <a:gd name="connsiteX3" fmla="*/ 2029523 w 2390494"/>
              <a:gd name="connsiteY3" fmla="*/ 0 h 2743200"/>
              <a:gd name="connsiteX0" fmla="*/ 0 w 2386367"/>
              <a:gd name="connsiteY0" fmla="*/ 2743200 h 2743200"/>
              <a:gd name="connsiteX1" fmla="*/ 1583473 w 2386367"/>
              <a:gd name="connsiteY1" fmla="*/ 1773044 h 2743200"/>
              <a:gd name="connsiteX2" fmla="*/ 2375210 w 2386367"/>
              <a:gd name="connsiteY2" fmla="*/ 791736 h 2743200"/>
              <a:gd name="connsiteX3" fmla="*/ 1984918 w 2386367"/>
              <a:gd name="connsiteY3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6367" h="2743200">
                <a:moveTo>
                  <a:pt x="0" y="2743200"/>
                </a:moveTo>
                <a:cubicBezTo>
                  <a:pt x="709961" y="2552700"/>
                  <a:pt x="1187605" y="2098288"/>
                  <a:pt x="1583473" y="1773044"/>
                </a:cubicBezTo>
                <a:cubicBezTo>
                  <a:pt x="1979341" y="1447800"/>
                  <a:pt x="2308302" y="1087243"/>
                  <a:pt x="2375210" y="791736"/>
                </a:cubicBezTo>
                <a:cubicBezTo>
                  <a:pt x="2442118" y="496229"/>
                  <a:pt x="2194933" y="234175"/>
                  <a:pt x="1984918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Smiley Face 3"/>
          <p:cNvSpPr/>
          <p:nvPr/>
        </p:nvSpPr>
        <p:spPr>
          <a:xfrm>
            <a:off x="6768791" y="5655896"/>
            <a:ext cx="731520" cy="731520"/>
          </a:xfrm>
          <a:prstGeom prst="smileyFace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Isosceles Triangle 4"/>
          <p:cNvSpPr/>
          <p:nvPr/>
        </p:nvSpPr>
        <p:spPr>
          <a:xfrm rot="5400000">
            <a:off x="6781057" y="3063026"/>
            <a:ext cx="3077737" cy="163922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5-Point Star 6"/>
          <p:cNvSpPr/>
          <p:nvPr/>
        </p:nvSpPr>
        <p:spPr>
          <a:xfrm>
            <a:off x="8933523" y="2912678"/>
            <a:ext cx="512956" cy="544393"/>
          </a:xfrm>
          <a:prstGeom prst="star5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822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Rosenblatt and </a:t>
            </a:r>
            <a:r>
              <a:rPr lang="en-US" sz="6000" dirty="0" smtClean="0"/>
              <a:t>Payton’s voting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3" y="1663336"/>
            <a:ext cx="5823827" cy="4291415"/>
          </a:xfrm>
        </p:spPr>
        <p:txBody>
          <a:bodyPr anchor="ctr"/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Rosenblatt and Payton [2] allow behavior voting</a:t>
            </a:r>
          </a:p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Single best command action chosen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7136780" y="2601436"/>
            <a:ext cx="4029027" cy="2126682"/>
            <a:chOff x="7136780" y="2601436"/>
            <a:chExt cx="4029027" cy="212668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81976" y="2987197"/>
              <a:ext cx="1643692" cy="164369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1" name="Straight Arrow Connector 10"/>
            <p:cNvCxnSpPr>
              <a:endCxn id="8" idx="2"/>
            </p:cNvCxnSpPr>
            <p:nvPr/>
          </p:nvCxnSpPr>
          <p:spPr>
            <a:xfrm>
              <a:off x="7136780" y="3809043"/>
              <a:ext cx="1445196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endCxn id="8" idx="1"/>
            </p:cNvCxnSpPr>
            <p:nvPr/>
          </p:nvCxnSpPr>
          <p:spPr>
            <a:xfrm>
              <a:off x="7225990" y="3032768"/>
              <a:ext cx="1596699" cy="195142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endCxn id="8" idx="3"/>
            </p:cNvCxnSpPr>
            <p:nvPr/>
          </p:nvCxnSpPr>
          <p:spPr>
            <a:xfrm flipV="1">
              <a:off x="7270595" y="4390176"/>
              <a:ext cx="1552094" cy="337942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8" idx="6"/>
            </p:cNvCxnSpPr>
            <p:nvPr/>
          </p:nvCxnSpPr>
          <p:spPr>
            <a:xfrm>
              <a:off x="10225668" y="3809043"/>
              <a:ext cx="379142" cy="0"/>
            </a:xfrm>
            <a:prstGeom prst="straightConnector1">
              <a:avLst/>
            </a:prstGeom>
            <a:ln w="571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10184500" y="3347378"/>
              <a:ext cx="9813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/>
                <a:t>Vote</a:t>
              </a:r>
              <a:r>
                <a:rPr lang="en-US" sz="2400" baseline="-25000" dirty="0" err="1" smtClean="0"/>
                <a:t>j</a:t>
              </a:r>
              <a:endParaRPr lang="en-CA" sz="24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314986" y="3334524"/>
              <a:ext cx="12377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B</a:t>
              </a:r>
              <a:r>
                <a:rPr lang="en-US" sz="2400" baseline="-25000" dirty="0" smtClean="0"/>
                <a:t>2</a:t>
              </a:r>
              <a:r>
                <a:rPr lang="en-US" sz="2400" dirty="0" smtClean="0"/>
                <a:t> × W</a:t>
              </a:r>
              <a:r>
                <a:rPr lang="en-US" sz="2400" baseline="-25000" dirty="0" smtClean="0"/>
                <a:t>2</a:t>
              </a:r>
              <a:endParaRPr lang="en-CA" sz="24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318763" y="4016023"/>
              <a:ext cx="1426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B</a:t>
              </a:r>
              <a:r>
                <a:rPr lang="en-US" sz="2400" baseline="-25000" dirty="0" smtClean="0"/>
                <a:t>3</a:t>
              </a:r>
              <a:r>
                <a:rPr lang="en-US" sz="2400" dirty="0" smtClean="0"/>
                <a:t> × W</a:t>
              </a:r>
              <a:r>
                <a:rPr lang="en-US" sz="2400" baseline="-25000" dirty="0" smtClean="0"/>
                <a:t>3</a:t>
              </a:r>
              <a:endParaRPr lang="en-CA" sz="24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303856" y="2601436"/>
              <a:ext cx="12065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B</a:t>
              </a:r>
              <a:r>
                <a:rPr lang="en-US" sz="2400" baseline="-25000" dirty="0" smtClean="0"/>
                <a:t>1</a:t>
              </a:r>
              <a:r>
                <a:rPr lang="en-US" sz="2400" dirty="0" smtClean="0"/>
                <a:t> × W</a:t>
              </a:r>
              <a:r>
                <a:rPr lang="en-US" sz="2400" baseline="-25000" dirty="0" smtClean="0"/>
                <a:t>1</a:t>
              </a:r>
              <a:endParaRPr lang="en-CA" sz="24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637740" y="3524310"/>
              <a:ext cx="17641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/>
                <a:t>Command</a:t>
              </a:r>
              <a:r>
                <a:rPr lang="en-US" sz="2400" baseline="-25000" dirty="0" err="1" smtClean="0"/>
                <a:t>j</a:t>
              </a:r>
              <a:endParaRPr lang="en-CA" sz="24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501160" y="2045640"/>
            <a:ext cx="4460066" cy="3632942"/>
            <a:chOff x="6501160" y="2045640"/>
            <a:chExt cx="4460066" cy="3632942"/>
          </a:xfrm>
        </p:grpSpPr>
        <p:sp>
          <p:nvSpPr>
            <p:cNvPr id="37" name="Rounded Rectangle 36"/>
            <p:cNvSpPr/>
            <p:nvPr/>
          </p:nvSpPr>
          <p:spPr>
            <a:xfrm>
              <a:off x="6501160" y="2051824"/>
              <a:ext cx="4460066" cy="980944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6501160" y="4688167"/>
              <a:ext cx="4460066" cy="980944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084422" y="2045640"/>
              <a:ext cx="12935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Behavior 1</a:t>
              </a:r>
              <a:endParaRPr lang="en-CA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110280" y="5309250"/>
              <a:ext cx="12935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Behavior 2</a:t>
              </a:r>
              <a:endParaRPr lang="en-CA" dirty="0"/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>
              <a:off x="7114190" y="2504767"/>
              <a:ext cx="211968" cy="21196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>
              <a:off x="8477305" y="2354215"/>
              <a:ext cx="535471" cy="5354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9978700" y="2397113"/>
              <a:ext cx="457200" cy="4572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8477305" y="4824441"/>
              <a:ext cx="535471" cy="53547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>
              <a:off x="6952438" y="4824441"/>
              <a:ext cx="535471" cy="5354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>
              <a:off x="7098061" y="3677990"/>
              <a:ext cx="255108" cy="25510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>
              <a:off x="9973848" y="3646345"/>
              <a:ext cx="457200" cy="4572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51" name="Straight Arrow Connector 50"/>
            <p:cNvCxnSpPr>
              <a:stCxn id="41" idx="4"/>
              <a:endCxn id="48" idx="0"/>
            </p:cNvCxnSpPr>
            <p:nvPr/>
          </p:nvCxnSpPr>
          <p:spPr>
            <a:xfrm>
              <a:off x="7220174" y="2716735"/>
              <a:ext cx="5441" cy="9612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stCxn id="47" idx="0"/>
              <a:endCxn id="48" idx="4"/>
            </p:cNvCxnSpPr>
            <p:nvPr/>
          </p:nvCxnSpPr>
          <p:spPr>
            <a:xfrm flipV="1">
              <a:off x="7220174" y="3933098"/>
              <a:ext cx="5441" cy="891343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45" idx="0"/>
            </p:cNvCxnSpPr>
            <p:nvPr/>
          </p:nvCxnSpPr>
          <p:spPr>
            <a:xfrm flipH="1" flipV="1">
              <a:off x="8745040" y="3787837"/>
              <a:ext cx="1" cy="1036604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>
              <a:stCxn id="42" idx="4"/>
            </p:cNvCxnSpPr>
            <p:nvPr/>
          </p:nvCxnSpPr>
          <p:spPr>
            <a:xfrm flipH="1">
              <a:off x="8744665" y="2889686"/>
              <a:ext cx="376" cy="91585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43" idx="4"/>
              <a:endCxn id="49" idx="0"/>
            </p:cNvCxnSpPr>
            <p:nvPr/>
          </p:nvCxnSpPr>
          <p:spPr>
            <a:xfrm flipH="1">
              <a:off x="10202448" y="2854313"/>
              <a:ext cx="4852" cy="792032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576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Rosenblatt and </a:t>
            </a:r>
            <a:r>
              <a:rPr lang="en-US" sz="6000" dirty="0" smtClean="0"/>
              <a:t>Payton’s voting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4820218" cy="4715162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Behaviors were radially arranged headings</a:t>
            </a:r>
          </a:p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Commands corresponding to headings took votes from multiple headings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4929673" y="1905390"/>
            <a:ext cx="2335345" cy="2634058"/>
            <a:chOff x="6959196" y="2217624"/>
            <a:chExt cx="2335345" cy="2634058"/>
          </a:xfrm>
        </p:grpSpPr>
        <p:sp>
          <p:nvSpPr>
            <p:cNvPr id="32" name="Smiley Face 31"/>
            <p:cNvSpPr/>
            <p:nvPr/>
          </p:nvSpPr>
          <p:spPr>
            <a:xfrm>
              <a:off x="7589308" y="4120162"/>
              <a:ext cx="731520" cy="731520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5" name="Straight Arrow Connector 4"/>
            <p:cNvCxnSpPr>
              <a:stCxn id="32" idx="1"/>
            </p:cNvCxnSpPr>
            <p:nvPr/>
          </p:nvCxnSpPr>
          <p:spPr>
            <a:xfrm flipH="1" flipV="1">
              <a:off x="7382107" y="3791415"/>
              <a:ext cx="314330" cy="435876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>
              <a:stCxn id="32" idx="0"/>
            </p:cNvCxnSpPr>
            <p:nvPr/>
          </p:nvCxnSpPr>
          <p:spPr>
            <a:xfrm flipV="1">
              <a:off x="7955068" y="3100941"/>
              <a:ext cx="0" cy="101922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32" idx="7"/>
            </p:cNvCxnSpPr>
            <p:nvPr/>
          </p:nvCxnSpPr>
          <p:spPr>
            <a:xfrm flipV="1">
              <a:off x="8213699" y="2766404"/>
              <a:ext cx="852242" cy="146088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6959196" y="3229111"/>
              <a:ext cx="535471" cy="5354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7841085" y="2724600"/>
              <a:ext cx="211968" cy="21196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8837341" y="2217624"/>
              <a:ext cx="457200" cy="4572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955067" y="3347378"/>
              <a:ext cx="2677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F</a:t>
              </a:r>
              <a:endParaRPr lang="en-CA" sz="24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508275" y="3594726"/>
              <a:ext cx="2677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R</a:t>
              </a:r>
              <a:endParaRPr lang="en-CA" sz="24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124201" y="3996458"/>
              <a:ext cx="2677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L</a:t>
              </a:r>
              <a:endParaRPr lang="en-CA" sz="2400" b="1" dirty="0"/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7119374" y="2591311"/>
            <a:ext cx="2113836" cy="2763190"/>
            <a:chOff x="7119374" y="2591311"/>
            <a:chExt cx="2113836" cy="2763190"/>
          </a:xfrm>
        </p:grpSpPr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7587934" y="3874525"/>
              <a:ext cx="211968" cy="21196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7465318" y="4839009"/>
              <a:ext cx="457200" cy="4572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7426182" y="2591311"/>
              <a:ext cx="535471" cy="5354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131130" y="3725408"/>
              <a:ext cx="2677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F</a:t>
              </a:r>
              <a:endParaRPr lang="en-CA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19374" y="4856157"/>
              <a:ext cx="2677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R</a:t>
              </a:r>
              <a:endParaRPr lang="en-CA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7119375" y="2594659"/>
              <a:ext cx="2677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L</a:t>
              </a:r>
              <a:endParaRPr lang="en-CA" sz="2400" b="1" dirty="0"/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8805217" y="2696262"/>
              <a:ext cx="325567" cy="32556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>
              <a:off x="8862016" y="3861009"/>
              <a:ext cx="211968" cy="21196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>
              <a:off x="8702790" y="4824081"/>
              <a:ext cx="530420" cy="5304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34" name="Straight Arrow Connector 33"/>
            <p:cNvCxnSpPr>
              <a:stCxn id="63" idx="6"/>
              <a:endCxn id="67" idx="2"/>
            </p:cNvCxnSpPr>
            <p:nvPr/>
          </p:nvCxnSpPr>
          <p:spPr>
            <a:xfrm flipV="1">
              <a:off x="7961653" y="2859046"/>
              <a:ext cx="843564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63" idx="6"/>
              <a:endCxn id="68" idx="1"/>
            </p:cNvCxnSpPr>
            <p:nvPr/>
          </p:nvCxnSpPr>
          <p:spPr>
            <a:xfrm>
              <a:off x="7961653" y="2859047"/>
              <a:ext cx="931405" cy="103300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59" idx="6"/>
              <a:endCxn id="68" idx="2"/>
            </p:cNvCxnSpPr>
            <p:nvPr/>
          </p:nvCxnSpPr>
          <p:spPr>
            <a:xfrm flipV="1">
              <a:off x="7799902" y="3966993"/>
              <a:ext cx="1062114" cy="135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>
              <a:stCxn id="59" idx="7"/>
              <a:endCxn id="67" idx="3"/>
            </p:cNvCxnSpPr>
            <p:nvPr/>
          </p:nvCxnSpPr>
          <p:spPr>
            <a:xfrm flipV="1">
              <a:off x="7768860" y="2974151"/>
              <a:ext cx="1084035" cy="9314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>
              <a:stCxn id="59" idx="6"/>
              <a:endCxn id="69" idx="1"/>
            </p:cNvCxnSpPr>
            <p:nvPr/>
          </p:nvCxnSpPr>
          <p:spPr>
            <a:xfrm>
              <a:off x="7799902" y="3980509"/>
              <a:ext cx="980566" cy="92125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60" idx="7"/>
              <a:endCxn id="68" idx="3"/>
            </p:cNvCxnSpPr>
            <p:nvPr/>
          </p:nvCxnSpPr>
          <p:spPr>
            <a:xfrm flipV="1">
              <a:off x="7855563" y="4041935"/>
              <a:ext cx="1037495" cy="86402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>
              <a:stCxn id="60" idx="6"/>
              <a:endCxn id="69" idx="2"/>
            </p:cNvCxnSpPr>
            <p:nvPr/>
          </p:nvCxnSpPr>
          <p:spPr>
            <a:xfrm>
              <a:off x="7922518" y="5067609"/>
              <a:ext cx="780272" cy="2168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Oval 81"/>
          <p:cNvSpPr>
            <a:spLocks noChangeAspect="1"/>
          </p:cNvSpPr>
          <p:nvPr/>
        </p:nvSpPr>
        <p:spPr>
          <a:xfrm>
            <a:off x="8702790" y="4824391"/>
            <a:ext cx="530420" cy="53042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7392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Arkin’s adding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5428190" cy="4291415"/>
          </a:xfrm>
        </p:spPr>
        <p:txBody>
          <a:bodyPr anchor="ctr"/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Arkin [3]* adds each behavior’s direction </a:t>
            </a:r>
            <a:r>
              <a:rPr lang="en-US" sz="3600" dirty="0" err="1" smtClean="0">
                <a:solidFill>
                  <a:schemeClr val="tx1"/>
                </a:solidFill>
              </a:rPr>
              <a:t>vectorially</a:t>
            </a:r>
            <a:endParaRPr lang="en-US" sz="3600" dirty="0" smtClean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Resorts to Brooks’ </a:t>
            </a:r>
            <a:r>
              <a:rPr lang="en-US" sz="3600" dirty="0" err="1" smtClean="0">
                <a:solidFill>
                  <a:schemeClr val="tx1"/>
                </a:solidFill>
              </a:rPr>
              <a:t>subsumption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7334" y="6030097"/>
            <a:ext cx="5847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“Motor </a:t>
            </a:r>
            <a:r>
              <a:rPr lang="en-US" dirty="0"/>
              <a:t>Schema Based Navigation for a Mobile Robot: An Approach to Programming by </a:t>
            </a:r>
            <a:r>
              <a:rPr lang="en-US" dirty="0" smtClean="0"/>
              <a:t>Behavior”</a:t>
            </a:r>
            <a:endParaRPr lang="en-CA" dirty="0"/>
          </a:p>
        </p:txBody>
      </p:sp>
      <p:sp>
        <p:nvSpPr>
          <p:cNvPr id="12" name="Rectangle 11"/>
          <p:cNvSpPr/>
          <p:nvPr/>
        </p:nvSpPr>
        <p:spPr>
          <a:xfrm>
            <a:off x="6889847" y="3228275"/>
            <a:ext cx="1020206" cy="38717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5-Point Star 13"/>
          <p:cNvSpPr/>
          <p:nvPr/>
        </p:nvSpPr>
        <p:spPr>
          <a:xfrm>
            <a:off x="7143472" y="2021787"/>
            <a:ext cx="512956" cy="544393"/>
          </a:xfrm>
          <a:prstGeom prst="star5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7" name="Group 16"/>
          <p:cNvGrpSpPr/>
          <p:nvPr/>
        </p:nvGrpSpPr>
        <p:grpSpPr>
          <a:xfrm>
            <a:off x="6681101" y="4151940"/>
            <a:ext cx="1437697" cy="1802811"/>
            <a:chOff x="6696040" y="3809043"/>
            <a:chExt cx="1437697" cy="1802811"/>
          </a:xfrm>
        </p:grpSpPr>
        <p:sp>
          <p:nvSpPr>
            <p:cNvPr id="13" name="Smiley Face 12"/>
            <p:cNvSpPr/>
            <p:nvPr/>
          </p:nvSpPr>
          <p:spPr>
            <a:xfrm>
              <a:off x="7034190" y="4880334"/>
              <a:ext cx="731520" cy="731520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Right Triangle 14"/>
            <p:cNvSpPr/>
            <p:nvPr/>
          </p:nvSpPr>
          <p:spPr>
            <a:xfrm rot="10800000">
              <a:off x="6696040" y="3809043"/>
              <a:ext cx="595496" cy="1242505"/>
            </a:xfrm>
            <a:prstGeom prst="rtTriangle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ight Triangle 15"/>
            <p:cNvSpPr/>
            <p:nvPr/>
          </p:nvSpPr>
          <p:spPr>
            <a:xfrm rot="10800000" flipH="1">
              <a:off x="7519377" y="3809043"/>
              <a:ext cx="614360" cy="1242505"/>
            </a:xfrm>
            <a:prstGeom prst="rtTriangle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8" name="Smiley Face 17"/>
          <p:cNvSpPr/>
          <p:nvPr/>
        </p:nvSpPr>
        <p:spPr>
          <a:xfrm>
            <a:off x="9488206" y="4064536"/>
            <a:ext cx="731520" cy="731520"/>
          </a:xfrm>
          <a:prstGeom prst="smileyFace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9853966" y="3361038"/>
            <a:ext cx="0" cy="106925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9853966" y="4430296"/>
            <a:ext cx="975959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8886825" y="4430296"/>
            <a:ext cx="967144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143472" y="3252750"/>
            <a:ext cx="400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</a:rPr>
              <a:t>X</a:t>
            </a:r>
            <a:endParaRPr lang="en-CA" sz="4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8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4.44444E-6 L 0.00117 -0.23588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1180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Other approaches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6662580" cy="4291415"/>
          </a:xfrm>
        </p:spPr>
        <p:txBody>
          <a:bodyPr anchor="ctr"/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err="1" smtClean="0">
                <a:solidFill>
                  <a:schemeClr val="tx1"/>
                </a:solidFill>
              </a:rPr>
              <a:t>Khatib</a:t>
            </a:r>
            <a:r>
              <a:rPr lang="en-US" sz="3600" dirty="0" smtClean="0">
                <a:solidFill>
                  <a:schemeClr val="tx1"/>
                </a:solidFill>
              </a:rPr>
              <a:t> [4] used potential fields</a:t>
            </a:r>
          </a:p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err="1" smtClean="0">
                <a:solidFill>
                  <a:schemeClr val="tx1"/>
                </a:solidFill>
              </a:rPr>
              <a:t>Althaus</a:t>
            </a:r>
            <a:r>
              <a:rPr lang="en-US" sz="3600" dirty="0" smtClean="0">
                <a:solidFill>
                  <a:schemeClr val="tx1"/>
                </a:solidFill>
              </a:rPr>
              <a:t> and Christensen [5] used nonlinear dynamics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52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Hierarchies</a:t>
            </a:r>
            <a:endParaRPr lang="en-C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743851075"/>
              </p:ext>
            </p:extLst>
          </p:nvPr>
        </p:nvGraphicFramePr>
        <p:xfrm>
          <a:off x="2177500" y="2139159"/>
          <a:ext cx="5340054" cy="405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1660848" y="1787612"/>
            <a:ext cx="1404493" cy="4618920"/>
            <a:chOff x="1660848" y="1787612"/>
            <a:chExt cx="1404493" cy="4618920"/>
          </a:xfrm>
        </p:grpSpPr>
        <p:sp>
          <p:nvSpPr>
            <p:cNvPr id="5" name="Up Arrow 4"/>
            <p:cNvSpPr/>
            <p:nvPr/>
          </p:nvSpPr>
          <p:spPr>
            <a:xfrm>
              <a:off x="2329548" y="1787612"/>
              <a:ext cx="354227" cy="3665838"/>
            </a:xfrm>
            <a:prstGeom prst="upArrow">
              <a:avLst>
                <a:gd name="adj1" fmla="val 50000"/>
                <a:gd name="adj2" fmla="val 103488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660848" y="1918710"/>
              <a:ext cx="809965" cy="4481385"/>
            </a:xfrm>
            <a:prstGeom prst="rect">
              <a:avLst/>
            </a:prstGeom>
            <a:noFill/>
          </p:spPr>
          <p:txBody>
            <a:bodyPr vert="wordArtVert" wrap="square" rtlCol="0">
              <a:spAutoFit/>
            </a:bodyPr>
            <a:lstStyle/>
            <a:p>
              <a:r>
                <a:rPr lang="en-CA" spc="-500" dirty="0" smtClean="0"/>
                <a:t>Mathematical sophistication</a:t>
              </a:r>
              <a:endParaRPr lang="en-CA" spc="-5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568025" y="1925147"/>
              <a:ext cx="497316" cy="4481385"/>
            </a:xfrm>
            <a:prstGeom prst="rect">
              <a:avLst/>
            </a:prstGeom>
            <a:noFill/>
          </p:spPr>
          <p:txBody>
            <a:bodyPr vert="wordArtVert" wrap="square" rtlCol="0">
              <a:spAutoFit/>
            </a:bodyPr>
            <a:lstStyle/>
            <a:p>
              <a:r>
                <a:rPr lang="en-CA" spc="-500" dirty="0" smtClean="0"/>
                <a:t>Abstraction</a:t>
              </a:r>
              <a:endParaRPr lang="en-CA" spc="-5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5513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Adding behaviors</a:t>
            </a:r>
            <a:endParaRPr lang="en-CA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677334" y="1663336"/>
                <a:ext cx="5132916" cy="4651739"/>
              </a:xfrm>
            </p:spPr>
            <p:txBody>
              <a:bodyPr anchor="ctr">
                <a:normAutofit lnSpcReduction="10000"/>
              </a:bodyPr>
              <a:lstStyle/>
              <a:p>
                <a:pPr>
                  <a:spcBef>
                    <a:spcPts val="0"/>
                  </a:spcBef>
                  <a:spcAft>
                    <a:spcPts val="600"/>
                  </a:spcAft>
                  <a:buSzPct val="100000"/>
                </a:pPr>
                <a:r>
                  <a:rPr lang="en-US" sz="3600" dirty="0" smtClean="0">
                    <a:solidFill>
                      <a:schemeClr val="tx1"/>
                    </a:solidFill>
                  </a:rPr>
                  <a:t>Bruza </a:t>
                </a:r>
                <a:r>
                  <a:rPr lang="en-US" sz="3600" i="1" dirty="0" smtClean="0">
                    <a:solidFill>
                      <a:schemeClr val="tx1"/>
                    </a:solidFill>
                  </a:rPr>
                  <a:t>et al. </a:t>
                </a:r>
                <a:r>
                  <a:rPr lang="en-US" sz="3600" dirty="0" smtClean="0">
                    <a:solidFill>
                      <a:schemeClr val="tx1"/>
                    </a:solidFill>
                  </a:rPr>
                  <a:t>[6] used quantum theory to model cognition</a:t>
                </a:r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  <a:buSzPct val="100000"/>
                </a:pPr>
                <a:r>
                  <a:rPr lang="en-US" sz="3600" dirty="0" smtClean="0">
                    <a:solidFill>
                      <a:schemeClr val="tx1"/>
                    </a:solidFill>
                  </a:rPr>
                  <a:t>Opinion vectors are projected onto planes</a:t>
                </a:r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  <a:buSzPct val="100000"/>
                </a:pPr>
                <a:r>
                  <a:rPr lang="en-US" sz="3600" dirty="0" smtClean="0">
                    <a:solidFill>
                      <a:schemeClr val="tx1"/>
                    </a:solidFill>
                  </a:rPr>
                  <a:t>Classically: </a:t>
                </a:r>
                <a:r>
                  <a:rPr lang="en-CA" sz="3600" b="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/>
                </a:r>
                <a:br>
                  <a:rPr lang="en-CA" sz="3600" b="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CA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</m:d>
                    <m:r>
                      <a:rPr lang="en-CA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CA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  <m:r>
                              <a:rPr lang="en-CA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CA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  <m:r>
                          <a:rPr lang="en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CA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</m:num>
                      <m:den>
                        <m:r>
                          <a:rPr lang="en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CA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sz="3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</m:d>
                      </m:den>
                    </m:f>
                  </m:oMath>
                </a14:m>
                <a:endParaRPr lang="en-US" sz="3600" dirty="0" smtClean="0">
                  <a:solidFill>
                    <a:schemeClr val="tx1"/>
                  </a:solidFill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SzPct val="100000"/>
                  <a:buNone/>
                </a:pPr>
                <a:endParaRPr lang="en-US" sz="2400" dirty="0" smtClean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77334" y="1663336"/>
                <a:ext cx="5132916" cy="4651739"/>
              </a:xfrm>
              <a:blipFill rotWithShape="0">
                <a:blip r:embed="rId2"/>
                <a:stretch>
                  <a:fillRect l="-3325" t="-3014" r="-190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/>
          <p:cNvGrpSpPr/>
          <p:nvPr/>
        </p:nvGrpSpPr>
        <p:grpSpPr>
          <a:xfrm>
            <a:off x="5235851" y="2145744"/>
            <a:ext cx="6299774" cy="3603817"/>
            <a:chOff x="5000626" y="2329934"/>
            <a:chExt cx="6299774" cy="3603817"/>
          </a:xfrm>
        </p:grpSpPr>
        <p:grpSp>
          <p:nvGrpSpPr>
            <p:cNvPr id="11" name="Group 10"/>
            <p:cNvGrpSpPr/>
            <p:nvPr/>
          </p:nvGrpSpPr>
          <p:grpSpPr>
            <a:xfrm>
              <a:off x="5210175" y="2514600"/>
              <a:ext cx="2800350" cy="2733675"/>
              <a:chOff x="5210175" y="2514600"/>
              <a:chExt cx="2800350" cy="2733675"/>
            </a:xfrm>
          </p:grpSpPr>
          <p:cxnSp>
            <p:nvCxnSpPr>
              <p:cNvPr id="7" name="Straight Connector 6"/>
              <p:cNvCxnSpPr/>
              <p:nvPr/>
            </p:nvCxnSpPr>
            <p:spPr>
              <a:xfrm flipH="1">
                <a:off x="6610350" y="2514600"/>
                <a:ext cx="9526" cy="273367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H="1" flipV="1">
                <a:off x="5210175" y="3852862"/>
                <a:ext cx="2800350" cy="2857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8410575" y="2514600"/>
              <a:ext cx="2800350" cy="2733675"/>
              <a:chOff x="5210175" y="2514600"/>
              <a:chExt cx="2800350" cy="2733675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 flipH="1">
                <a:off x="6610350" y="2514600"/>
                <a:ext cx="9526" cy="273367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H="1" flipV="1">
                <a:off x="5210175" y="3852862"/>
                <a:ext cx="2800350" cy="2857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6686551" y="2329934"/>
              <a:ext cx="5524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/>
                <a:t>B</a:t>
              </a:r>
              <a:endParaRPr lang="en-CA" sz="24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858375" y="2329934"/>
              <a:ext cx="5524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/>
                <a:t>B</a:t>
              </a:r>
              <a:endParaRPr lang="en-CA" sz="2400" b="1" dirty="0"/>
            </a:p>
          </p:txBody>
        </p:sp>
        <p:cxnSp>
          <p:nvCxnSpPr>
            <p:cNvPr id="32" name="Straight Connector 31"/>
            <p:cNvCxnSpPr/>
            <p:nvPr/>
          </p:nvCxnSpPr>
          <p:spPr>
            <a:xfrm flipH="1" flipV="1">
              <a:off x="6610350" y="4404451"/>
              <a:ext cx="1171575" cy="15149"/>
            </a:xfrm>
            <a:prstGeom prst="line">
              <a:avLst/>
            </a:prstGeom>
            <a:ln w="571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000626" y="3391196"/>
              <a:ext cx="5524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/>
                <a:t>~B</a:t>
              </a:r>
              <a:endParaRPr lang="en-CA" sz="24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172450" y="3391196"/>
              <a:ext cx="5524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/>
                <a:t>~B</a:t>
              </a:r>
              <a:endParaRPr lang="en-CA" sz="2400" b="1" dirty="0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6610350" y="3852861"/>
              <a:ext cx="1247775" cy="595314"/>
            </a:xfrm>
            <a:prstGeom prst="straightConnector1">
              <a:avLst/>
            </a:prstGeom>
            <a:ln w="571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7729038" y="3983698"/>
              <a:ext cx="3418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/>
                <a:t>S</a:t>
              </a:r>
              <a:endParaRPr lang="en-CA" sz="2400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9839838" y="3881437"/>
              <a:ext cx="1247775" cy="595314"/>
            </a:xfrm>
            <a:prstGeom prst="straightConnector1">
              <a:avLst/>
            </a:prstGeom>
            <a:ln w="571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10958526" y="4012274"/>
              <a:ext cx="3418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/>
                <a:t>S</a:t>
              </a:r>
              <a:endParaRPr lang="en-CA" sz="2400" b="1" dirty="0"/>
            </a:p>
          </p:txBody>
        </p:sp>
        <p:cxnSp>
          <p:nvCxnSpPr>
            <p:cNvPr id="27" name="Straight Connector 26"/>
            <p:cNvCxnSpPr/>
            <p:nvPr/>
          </p:nvCxnSpPr>
          <p:spPr>
            <a:xfrm rot="2360964" flipH="1">
              <a:off x="9819919" y="2517619"/>
              <a:ext cx="9526" cy="2733675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2360964" flipH="1" flipV="1">
              <a:off x="8429883" y="3856100"/>
              <a:ext cx="2800350" cy="28575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10530555" y="2791599"/>
              <a:ext cx="5524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/>
                <a:t>~F</a:t>
              </a:r>
              <a:endParaRPr lang="en-CA" sz="24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682174" y="2592389"/>
              <a:ext cx="5524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dirty="0" smtClean="0"/>
                <a:t>F</a:t>
              </a:r>
              <a:endParaRPr lang="en-CA" sz="2400" b="1" dirty="0"/>
            </a:p>
          </p:txBody>
        </p:sp>
        <p:cxnSp>
          <p:nvCxnSpPr>
            <p:cNvPr id="34" name="Straight Connector 33"/>
            <p:cNvCxnSpPr/>
            <p:nvPr/>
          </p:nvCxnSpPr>
          <p:spPr>
            <a:xfrm flipH="1">
              <a:off x="10911112" y="4467772"/>
              <a:ext cx="117402" cy="294966"/>
            </a:xfrm>
            <a:prstGeom prst="line">
              <a:avLst/>
            </a:prstGeom>
            <a:ln w="57150">
              <a:solidFill>
                <a:schemeClr val="tx1"/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H="1" flipV="1">
              <a:off x="9830058" y="4769214"/>
              <a:ext cx="1009479" cy="15150"/>
            </a:xfrm>
            <a:prstGeom prst="line">
              <a:avLst/>
            </a:prstGeom>
            <a:ln w="571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6057901" y="5386715"/>
              <a:ext cx="1257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800" dirty="0" smtClean="0"/>
                <a:t>P(B)</a:t>
              </a:r>
              <a:endParaRPr lang="en-CA" sz="28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191626" y="5410531"/>
              <a:ext cx="1257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800" dirty="0" smtClean="0"/>
                <a:t>P(B|F)</a:t>
              </a:r>
              <a:endParaRPr lang="en-CA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17057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18012" y="2404534"/>
            <a:ext cx="8855992" cy="1646302"/>
          </a:xfrm>
        </p:spPr>
        <p:txBody>
          <a:bodyPr>
            <a:noAutofit/>
          </a:bodyPr>
          <a:lstStyle/>
          <a:p>
            <a:r>
              <a:rPr lang="en-US" sz="6600" dirty="0" smtClean="0"/>
              <a:t>Fuzzy navigation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58433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18012" y="2404534"/>
            <a:ext cx="8855992" cy="1646302"/>
          </a:xfrm>
        </p:spPr>
        <p:txBody>
          <a:bodyPr>
            <a:noAutofit/>
          </a:bodyPr>
          <a:lstStyle/>
          <a:p>
            <a:r>
              <a:rPr lang="en-US" sz="6600" dirty="0" smtClean="0"/>
              <a:t>Mobile robot navigation overview</a:t>
            </a:r>
            <a:endParaRPr lang="en-CA" sz="6600" dirty="0"/>
          </a:p>
        </p:txBody>
      </p:sp>
    </p:spTree>
    <p:extLst>
      <p:ext uri="{BB962C8B-B14F-4D97-AF65-F5344CB8AC3E}">
        <p14:creationId xmlns:p14="http://schemas.microsoft.com/office/powerpoint/2010/main" val="137352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Combing behaviors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5513916" cy="4651739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Fuzzy logic can combine behaviors into meaningful action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79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Navigation revised</a:t>
            </a:r>
            <a:endParaRPr lang="en-CA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731684882"/>
              </p:ext>
            </p:extLst>
          </p:nvPr>
        </p:nvGraphicFramePr>
        <p:xfrm>
          <a:off x="4715218" y="1601719"/>
          <a:ext cx="6634205" cy="5079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829734" y="1815736"/>
            <a:ext cx="5132916" cy="4651739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  <a:buSzPct val="100000"/>
            </a:pPr>
            <a:r>
              <a:rPr lang="en-US" sz="3600" dirty="0" smtClean="0">
                <a:solidFill>
                  <a:schemeClr val="tx1"/>
                </a:solidFill>
              </a:rPr>
              <a:t>Can </a:t>
            </a:r>
            <a:r>
              <a:rPr lang="en-US" sz="3600" dirty="0" err="1" smtClean="0">
                <a:solidFill>
                  <a:schemeClr val="tx1"/>
                </a:solidFill>
              </a:rPr>
              <a:t>fuzzify</a:t>
            </a:r>
            <a:r>
              <a:rPr lang="en-US" sz="3600" dirty="0" smtClean="0">
                <a:solidFill>
                  <a:schemeClr val="tx1"/>
                </a:solidFill>
              </a:rPr>
              <a:t> any internal process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SzPct val="100000"/>
              <a:buNone/>
            </a:pP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67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283892" cy="1053737"/>
          </a:xfrm>
        </p:spPr>
        <p:txBody>
          <a:bodyPr>
            <a:normAutofit/>
          </a:bodyPr>
          <a:lstStyle/>
          <a:p>
            <a:r>
              <a:rPr lang="en-US" sz="6000" dirty="0" smtClean="0"/>
              <a:t>References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6"/>
            <a:ext cx="9875336" cy="4291415"/>
          </a:xfrm>
        </p:spPr>
        <p:txBody>
          <a:bodyPr anchor="ctr">
            <a:normAutofit/>
          </a:bodyPr>
          <a:lstStyle/>
          <a:p>
            <a:pPr marL="457200" indent="-457200"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Brooks RA, “A Robust Layered Control System For A Mobile Robot”. IEEE Journal of Robotics and Automation, 1986; RA-2(1):14-23.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Rosenblatt JK and Payton DW, “A Fine-Grained Alternative to the </a:t>
            </a:r>
            <a:r>
              <a:rPr lang="en-US" sz="1600" dirty="0" err="1" smtClean="0">
                <a:solidFill>
                  <a:schemeClr val="tx1"/>
                </a:solidFill>
              </a:rPr>
              <a:t>Subsumption</a:t>
            </a:r>
            <a:r>
              <a:rPr lang="en-US" sz="1600" dirty="0" smtClean="0">
                <a:solidFill>
                  <a:schemeClr val="tx1"/>
                </a:solidFill>
              </a:rPr>
              <a:t> Architecture for Mobile Robot Control”. IEEE International Joint Conference on Neural Networks, 1989.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Arkin RC, “Motor Schema Based Navigation for a Mobile Robot: An Approach to Programming by Behavior”. IEEE International Conference on Robotics and Automation, 1987. </a:t>
            </a:r>
            <a:endParaRPr lang="en-US" sz="1600" dirty="0" smtClean="0">
              <a:solidFill>
                <a:schemeClr val="tx1"/>
              </a:solidFill>
            </a:endParaRP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-US" sz="1600" dirty="0" err="1" smtClean="0">
                <a:solidFill>
                  <a:schemeClr val="tx1"/>
                </a:solidFill>
              </a:rPr>
              <a:t>Khatib</a:t>
            </a:r>
            <a:r>
              <a:rPr lang="en-US" sz="1600" dirty="0" smtClean="0">
                <a:solidFill>
                  <a:schemeClr val="tx1"/>
                </a:solidFill>
              </a:rPr>
              <a:t> O, “Real-Time Obstacle Avoidance for Manipulators and Mobile Robots”. The International Journal of Robotics Research, 1986; 5(1):90-98.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-US" sz="1600" dirty="0" err="1" smtClean="0">
                <a:solidFill>
                  <a:schemeClr val="tx1"/>
                </a:solidFill>
              </a:rPr>
              <a:t>Althaus</a:t>
            </a:r>
            <a:r>
              <a:rPr lang="en-US" sz="1600" dirty="0" smtClean="0">
                <a:solidFill>
                  <a:schemeClr val="tx1"/>
                </a:solidFill>
              </a:rPr>
              <a:t> P and Christensen HI, “Behavior Coordination for Navigation in Office Environments”. IEEE/RSJ International Conference on Intelligent Robots and Systems, 2002.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-US" sz="1600" dirty="0" err="1" smtClean="0">
                <a:solidFill>
                  <a:schemeClr val="tx1"/>
                </a:solidFill>
              </a:rPr>
              <a:t>Bruza</a:t>
            </a:r>
            <a:r>
              <a:rPr lang="en-US" sz="1600" dirty="0" smtClean="0">
                <a:solidFill>
                  <a:schemeClr val="tx1"/>
                </a:solidFill>
              </a:rPr>
              <a:t> PD, Wang Z, and </a:t>
            </a:r>
            <a:r>
              <a:rPr lang="en-US" sz="1600" dirty="0" err="1" smtClean="0">
                <a:solidFill>
                  <a:schemeClr val="tx1"/>
                </a:solidFill>
              </a:rPr>
              <a:t>Busemeyer</a:t>
            </a:r>
            <a:r>
              <a:rPr lang="en-US" sz="1600" dirty="0" smtClean="0">
                <a:solidFill>
                  <a:schemeClr val="tx1"/>
                </a:solidFill>
              </a:rPr>
              <a:t> JR, “Quantum cognition: a new theoretical approach to psychology”. Trends in Cognitive Sciences, 2015; 19(7):383-393.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</a:pPr>
            <a:endParaRPr lang="en-US" sz="16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882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Navigation analysis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4660785" cy="4378024"/>
          </a:xfrm>
        </p:spPr>
        <p:txBody>
          <a:bodyPr/>
          <a:lstStyle/>
          <a:p>
            <a:pPr marL="0" indent="0">
              <a:buSzPct val="100000"/>
              <a:buNone/>
            </a:pPr>
            <a:r>
              <a:rPr lang="en-US" sz="3600" dirty="0" smtClean="0">
                <a:solidFill>
                  <a:schemeClr val="tx1"/>
                </a:solidFill>
              </a:rPr>
              <a:t>Navigation is iterative, closed-loop</a:t>
            </a:r>
          </a:p>
        </p:txBody>
      </p:sp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1262459036"/>
              </p:ext>
            </p:extLst>
          </p:nvPr>
        </p:nvGraphicFramePr>
        <p:xfrm>
          <a:off x="3696043" y="1663337"/>
          <a:ext cx="6634205" cy="5079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420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Navigation analysis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6860288" cy="4378024"/>
          </a:xfrm>
        </p:spPr>
        <p:txBody>
          <a:bodyPr/>
          <a:lstStyle/>
          <a:p>
            <a:pPr marL="0" indent="0">
              <a:buSzPct val="100000"/>
              <a:buNone/>
            </a:pPr>
            <a:r>
              <a:rPr lang="en-US" sz="3600" dirty="0" smtClean="0">
                <a:solidFill>
                  <a:schemeClr val="tx1"/>
                </a:solidFill>
              </a:rPr>
              <a:t>Environment determines behavior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87536" y="3285485"/>
            <a:ext cx="3458087" cy="2539916"/>
            <a:chOff x="6371644" y="2566086"/>
            <a:chExt cx="3458087" cy="25399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4940" y="2566086"/>
              <a:ext cx="3048000" cy="2286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6371644" y="4852086"/>
              <a:ext cx="345808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https://i.makeagif.com/media/1-22-2016/RbtuUx.gif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137386" y="3614870"/>
            <a:ext cx="5274021" cy="2200487"/>
            <a:chOff x="5027073" y="3507778"/>
            <a:chExt cx="5274021" cy="220048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5576" y="3507778"/>
              <a:ext cx="3478426" cy="195661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5027073" y="5454349"/>
              <a:ext cx="527402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https://upload.wikimedia.org/wikipedia/commons/2/22/Spur_gears_animation.gif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524658" y="3186400"/>
            <a:ext cx="2272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Environment</a:t>
            </a:r>
            <a:endParaRPr lang="en-CA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6747771" y="3174611"/>
            <a:ext cx="1723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Behavior</a:t>
            </a:r>
            <a:endParaRPr lang="en-CA" sz="2800" dirty="0"/>
          </a:p>
        </p:txBody>
      </p:sp>
      <p:sp>
        <p:nvSpPr>
          <p:cNvPr id="16" name="Arc 15"/>
          <p:cNvSpPr/>
          <p:nvPr/>
        </p:nvSpPr>
        <p:spPr>
          <a:xfrm>
            <a:off x="5359008" y="4099517"/>
            <a:ext cx="1046205" cy="1218051"/>
          </a:xfrm>
          <a:prstGeom prst="arc">
            <a:avLst/>
          </a:prstGeom>
          <a:ln w="5715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Arc 16"/>
          <p:cNvSpPr/>
          <p:nvPr/>
        </p:nvSpPr>
        <p:spPr>
          <a:xfrm rot="9131955">
            <a:off x="6886206" y="3846248"/>
            <a:ext cx="1081937" cy="1293674"/>
          </a:xfrm>
          <a:prstGeom prst="arc">
            <a:avLst/>
          </a:prstGeom>
          <a:ln w="57150">
            <a:solidFill>
              <a:schemeClr val="tx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854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Environment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4660785" cy="4378024"/>
          </a:xfrm>
        </p:spPr>
        <p:txBody>
          <a:bodyPr anchor="ctr"/>
          <a:lstStyle/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Navigation involves variably general environments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336558556"/>
              </p:ext>
            </p:extLst>
          </p:nvPr>
        </p:nvGraphicFramePr>
        <p:xfrm>
          <a:off x="5815927" y="2408474"/>
          <a:ext cx="4712029" cy="36328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936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Behavior objective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6860288" cy="1714177"/>
          </a:xfrm>
        </p:spPr>
        <p:txBody>
          <a:bodyPr/>
          <a:lstStyle/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Continuous operation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Start to end navigation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986739" y="3183261"/>
            <a:ext cx="4441997" cy="2896089"/>
            <a:chOff x="986739" y="3183261"/>
            <a:chExt cx="4441997" cy="289608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6739" y="3183261"/>
              <a:ext cx="4441997" cy="2495979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86739" y="5679240"/>
              <a:ext cx="44237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http://thesweethome5.wpengine.netdna-cdn.com/wp-content/uploads/sites/3/2016/02/03-robot-vacuum-roomba-path-630.gif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025977" y="3183261"/>
            <a:ext cx="4437295" cy="2896089"/>
            <a:chOff x="6025977" y="3183261"/>
            <a:chExt cx="4437295" cy="2896089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5977" y="3183261"/>
              <a:ext cx="4437295" cy="2495979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6032764" y="5679240"/>
              <a:ext cx="44237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https://i.kinja-img.com/gawker-media/image/upload/s--ttt8ckgm--/c_scale,f_auto,fl_progressive,q_80,w_800/1925wnay9ee3ugif.gif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58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/>
              <a:t>Environment &amp; Behavior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663337"/>
            <a:ext cx="4660785" cy="3155798"/>
          </a:xfrm>
        </p:spPr>
        <p:txBody>
          <a:bodyPr anchor="ctr"/>
          <a:lstStyle/>
          <a:p>
            <a:pPr marL="0" indent="0">
              <a:buSzPct val="100000"/>
              <a:buNone/>
            </a:pPr>
            <a:r>
              <a:rPr lang="en-US" sz="3600" dirty="0" smtClean="0">
                <a:solidFill>
                  <a:schemeClr val="tx1"/>
                </a:solidFill>
              </a:rPr>
              <a:t>Behavior model dictated by environment</a:t>
            </a: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5815927" y="2408474"/>
          <a:ext cx="4712029" cy="36328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572950458"/>
              </p:ext>
            </p:extLst>
          </p:nvPr>
        </p:nvGraphicFramePr>
        <p:xfrm>
          <a:off x="2905126" y="2171700"/>
          <a:ext cx="5086349" cy="3638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48459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53737"/>
          </a:xfrm>
        </p:spPr>
        <p:txBody>
          <a:bodyPr/>
          <a:lstStyle/>
          <a:p>
            <a:r>
              <a:rPr lang="en-US" sz="6000" dirty="0" smtClean="0"/>
              <a:t>Known - Mechanistic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5" y="1663337"/>
            <a:ext cx="4620417" cy="4094912"/>
          </a:xfrm>
        </p:spPr>
        <p:txBody>
          <a:bodyPr anchor="ctr">
            <a:normAutofit lnSpcReduction="10000"/>
          </a:bodyPr>
          <a:lstStyle/>
          <a:p>
            <a:pPr>
              <a:spcAft>
                <a:spcPts val="24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Robot contains environment representation</a:t>
            </a:r>
          </a:p>
          <a:p>
            <a:pPr>
              <a:spcAft>
                <a:spcPts val="2400"/>
              </a:spcAft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Open-loop</a:t>
            </a:r>
          </a:p>
          <a:p>
            <a:pPr>
              <a:buSzPct val="100000"/>
              <a:buFont typeface="Wingdings 3" panose="05040102010807070707" pitchFamily="18" charset="2"/>
              <a:buChar char=""/>
            </a:pPr>
            <a:r>
              <a:rPr lang="en-US" sz="3600" dirty="0" smtClean="0">
                <a:solidFill>
                  <a:schemeClr val="tx1"/>
                </a:solidFill>
              </a:rPr>
              <a:t>Unusable in practice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4975668" y="1525477"/>
            <a:ext cx="4826148" cy="3613530"/>
            <a:chOff x="5794227" y="2192738"/>
            <a:chExt cx="3995351" cy="299241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0866" y="2192738"/>
              <a:ext cx="3462075" cy="274619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794227" y="4938934"/>
              <a:ext cx="39953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000" dirty="0">
                  <a:solidFill>
                    <a:schemeClr val="bg1">
                      <a:lumMod val="65000"/>
                    </a:schemeClr>
                  </a:solidFill>
                </a:rPr>
                <a:t>http://braininjurysociety.com/wp-content/uploads/maze.jpg</a:t>
              </a:r>
            </a:p>
          </p:txBody>
        </p:sp>
      </p:grp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011999168"/>
              </p:ext>
            </p:extLst>
          </p:nvPr>
        </p:nvGraphicFramePr>
        <p:xfrm>
          <a:off x="3915118" y="1599642"/>
          <a:ext cx="6634205" cy="5079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832291963"/>
              </p:ext>
            </p:extLst>
          </p:nvPr>
        </p:nvGraphicFramePr>
        <p:xfrm>
          <a:off x="3620381" y="1228725"/>
          <a:ext cx="7536721" cy="4643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255041" y="5486996"/>
            <a:ext cx="6373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https://www.youtube.com/watch?v=9CDbl1Y-JOY</a:t>
            </a:r>
          </a:p>
        </p:txBody>
      </p:sp>
      <p:pic>
        <p:nvPicPr>
          <p:cNvPr id="6" name="The Sandwich Robot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83499" end="165950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255041" y="1637519"/>
            <a:ext cx="6802244" cy="382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96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38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4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Graphic spid="7" grpId="0">
        <p:bldAsOne/>
      </p:bldGraphic>
      <p:bldGraphic spid="7" grpId="1">
        <p:bldAsOne/>
      </p:bldGraphic>
      <p:bldGraphic spid="8" grpId="0">
        <p:bldAsOne/>
      </p:bldGraphic>
      <p:bldGraphic spid="8" grpId="1">
        <p:bldAsOne/>
      </p:bldGraphic>
      <p:bldP spid="5" grpId="0"/>
    </p:bldLst>
  </p:timing>
</p:sld>
</file>

<file path=ppt/theme/theme1.xml><?xml version="1.0" encoding="utf-8"?>
<a:theme xmlns:a="http://schemas.openxmlformats.org/drawingml/2006/main" name="Facet">
  <a:themeElements>
    <a:clrScheme name="DarkGree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54A021"/>
      </a:accent1>
      <a:accent2>
        <a:srgbClr val="00B0F0"/>
      </a:accent2>
      <a:accent3>
        <a:srgbClr val="AD4C11"/>
      </a:accent3>
      <a:accent4>
        <a:srgbClr val="00B0F0"/>
      </a:accent4>
      <a:accent5>
        <a:srgbClr val="73320B"/>
      </a:accent5>
      <a:accent6>
        <a:srgbClr val="000000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976</TotalTime>
  <Words>643</Words>
  <Application>Microsoft Office PowerPoint</Application>
  <PresentationFormat>Widescreen</PresentationFormat>
  <Paragraphs>166</Paragraphs>
  <Slides>32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Cambria Math</vt:lpstr>
      <vt:lpstr>Trebuchet MS</vt:lpstr>
      <vt:lpstr>Wingdings</vt:lpstr>
      <vt:lpstr>Wingdings 3</vt:lpstr>
      <vt:lpstr>Facet</vt:lpstr>
      <vt:lpstr>Fuzzy logic for mobile  robot navigation</vt:lpstr>
      <vt:lpstr>Content</vt:lpstr>
      <vt:lpstr>Mobile robot navigation overview</vt:lpstr>
      <vt:lpstr>Navigation analysis</vt:lpstr>
      <vt:lpstr>Navigation analysis</vt:lpstr>
      <vt:lpstr>Environment</vt:lpstr>
      <vt:lpstr>Behavior objective</vt:lpstr>
      <vt:lpstr>Environment &amp; Behavior</vt:lpstr>
      <vt:lpstr>Known - Mechanistic</vt:lpstr>
      <vt:lpstr>Known - Reactivity</vt:lpstr>
      <vt:lpstr>Unknown - Reactive</vt:lpstr>
      <vt:lpstr>Navigation as wall-following</vt:lpstr>
      <vt:lpstr>General navigation</vt:lpstr>
      <vt:lpstr>Crisp navigation</vt:lpstr>
      <vt:lpstr>Multiple behaviors</vt:lpstr>
      <vt:lpstr>Multiple behaviors</vt:lpstr>
      <vt:lpstr>Binary behavior</vt:lpstr>
      <vt:lpstr>Start-to-end navigation</vt:lpstr>
      <vt:lpstr>Start-to-end navigation</vt:lpstr>
      <vt:lpstr>More behaviors</vt:lpstr>
      <vt:lpstr>Brooks’ subsumption</vt:lpstr>
      <vt:lpstr>Brooks’ subsumption</vt:lpstr>
      <vt:lpstr>Rosenblatt and Payton’s voting </vt:lpstr>
      <vt:lpstr>Rosenblatt and Payton’s voting </vt:lpstr>
      <vt:lpstr>Arkin’s adding</vt:lpstr>
      <vt:lpstr>Other approaches</vt:lpstr>
      <vt:lpstr>Hierarchies</vt:lpstr>
      <vt:lpstr>Adding behaviors</vt:lpstr>
      <vt:lpstr>Fuzzy navigation</vt:lpstr>
      <vt:lpstr>Combing behaviors</vt:lpstr>
      <vt:lpstr>Navigation revised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Fuzzy logic for mobile  robot navigation</dc:title>
  <dc:creator>Ben Church</dc:creator>
  <cp:lastModifiedBy>Ben Church</cp:lastModifiedBy>
  <cp:revision>90</cp:revision>
  <dcterms:created xsi:type="dcterms:W3CDTF">2017-02-27T18:47:52Z</dcterms:created>
  <dcterms:modified xsi:type="dcterms:W3CDTF">2017-03-06T02:41:37Z</dcterms:modified>
</cp:coreProperties>
</file>